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1"/>
  </p:notesMasterIdLst>
  <p:sldIdLst>
    <p:sldId id="256" r:id="rId2"/>
    <p:sldId id="266" r:id="rId3"/>
    <p:sldId id="297" r:id="rId4"/>
    <p:sldId id="258" r:id="rId5"/>
    <p:sldId id="298" r:id="rId6"/>
    <p:sldId id="299" r:id="rId7"/>
    <p:sldId id="260" r:id="rId8"/>
    <p:sldId id="300" r:id="rId9"/>
    <p:sldId id="268" r:id="rId10"/>
  </p:sldIdLst>
  <p:sldSz cx="9144000" cy="5143500" type="screen16x9"/>
  <p:notesSz cx="6858000" cy="9144000"/>
  <p:embeddedFontLst>
    <p:embeddedFont>
      <p:font typeface="Bebas Neue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ans" panose="020B0604020202020204" charset="0"/>
      <p:regular r:id="rId17"/>
      <p:bold r:id="rId18"/>
      <p:italic r:id="rId19"/>
      <p:boldItalic r:id="rId20"/>
    </p:embeddedFont>
    <p:embeddedFont>
      <p:font typeface="Oswald" panose="020B0604020202020204" charset="0"/>
      <p:regular r:id="rId21"/>
      <p:bold r:id="rId22"/>
    </p:embeddedFont>
    <p:embeddedFont>
      <p:font typeface="Oswald ExtraLight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01">
          <p15:clr>
            <a:srgbClr val="9AA0A6"/>
          </p15:clr>
        </p15:guide>
        <p15:guide id="2" orient="horz" pos="733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F"/>
    <a:srgbClr val="96FFF3"/>
    <a:srgbClr val="0BB1C9"/>
    <a:srgbClr val="0EA0C6"/>
    <a:srgbClr val="1673BD"/>
    <a:srgbClr val="1A5DB8"/>
    <a:srgbClr val="2520AC"/>
    <a:srgbClr val="2517A3"/>
    <a:srgbClr val="221190"/>
    <a:srgbClr val="176F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27E954-C222-4AEA-B8EB-67635AFB9D5D}">
  <a:tblStyle styleId="{F427E954-C222-4AEA-B8EB-67635AFB9D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390"/>
      </p:cViewPr>
      <p:guideLst>
        <p:guide orient="horz" pos="601"/>
        <p:guide orient="horz" pos="73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e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0d7ae03d4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0d7ae03d4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e91f73e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e91f73e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7718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e91f73e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e91f73e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e91f73e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e91f73e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8734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e91f73e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e91f73e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999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e84aac6d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e84aac6d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0e84aac6d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0e84aac6d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94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10d7ae03d4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10d7ae03d4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967650"/>
            <a:ext cx="3972000" cy="30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95250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>
            <a:off x="7002555" y="-662466"/>
            <a:ext cx="1673084" cy="3614193"/>
            <a:chOff x="7350442" y="2608992"/>
            <a:chExt cx="777239" cy="1673160"/>
          </a:xfrm>
        </p:grpSpPr>
        <p:sp>
          <p:nvSpPr>
            <p:cNvPr id="12" name="Google Shape;12;p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5540775" y="1840338"/>
            <a:ext cx="2421900" cy="106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768453" y="1840338"/>
            <a:ext cx="5961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5514500" y="3055663"/>
            <a:ext cx="2421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 rot="5400000">
            <a:off x="976911" y="3061602"/>
            <a:ext cx="1683966" cy="3637785"/>
            <a:chOff x="7350442" y="2608992"/>
            <a:chExt cx="777239" cy="1673160"/>
          </a:xfrm>
        </p:grpSpPr>
        <p:sp>
          <p:nvSpPr>
            <p:cNvPr id="25" name="Google Shape;25;p3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3"/>
          <p:cNvGrpSpPr/>
          <p:nvPr/>
        </p:nvGrpSpPr>
        <p:grpSpPr>
          <a:xfrm rot="5400000" flipH="1">
            <a:off x="6568632" y="-1639800"/>
            <a:ext cx="1684044" cy="3637785"/>
            <a:chOff x="7350442" y="2608992"/>
            <a:chExt cx="777239" cy="1673160"/>
          </a:xfrm>
        </p:grpSpPr>
        <p:sp>
          <p:nvSpPr>
            <p:cNvPr id="34" name="Google Shape;34;p3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2916875" y="1499525"/>
            <a:ext cx="33579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2916875" y="2308375"/>
            <a:ext cx="3357900" cy="13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1849288" y="1728870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" hasCustomPrompt="1"/>
          </p:nvPr>
        </p:nvSpPr>
        <p:spPr>
          <a:xfrm>
            <a:off x="695771" y="1749900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"/>
          </p:nvPr>
        </p:nvSpPr>
        <p:spPr>
          <a:xfrm>
            <a:off x="1849288" y="2105212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3"/>
          </p:nvPr>
        </p:nvSpPr>
        <p:spPr>
          <a:xfrm>
            <a:off x="6111838" y="1730349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4" hasCustomPrompt="1"/>
          </p:nvPr>
        </p:nvSpPr>
        <p:spPr>
          <a:xfrm>
            <a:off x="4961874" y="1749900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5"/>
          </p:nvPr>
        </p:nvSpPr>
        <p:spPr>
          <a:xfrm>
            <a:off x="6111838" y="2110350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6"/>
          </p:nvPr>
        </p:nvSpPr>
        <p:spPr>
          <a:xfrm>
            <a:off x="1853038" y="3419068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7" hasCustomPrompt="1"/>
          </p:nvPr>
        </p:nvSpPr>
        <p:spPr>
          <a:xfrm>
            <a:off x="695771" y="3448775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8"/>
          </p:nvPr>
        </p:nvSpPr>
        <p:spPr>
          <a:xfrm>
            <a:off x="1853038" y="3800225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9"/>
          </p:nvPr>
        </p:nvSpPr>
        <p:spPr>
          <a:xfrm>
            <a:off x="6111838" y="3421989"/>
            <a:ext cx="2336400" cy="36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1874" y="3453772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>
            <a:off x="6111838" y="3797480"/>
            <a:ext cx="2336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5"/>
          </p:nvPr>
        </p:nvSpPr>
        <p:spPr>
          <a:xfrm>
            <a:off x="720000" y="539496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">
    <p:bg>
      <p:bgPr>
        <a:gradFill>
          <a:gsLst>
            <a:gs pos="0">
              <a:schemeClr val="accent3"/>
            </a:gs>
            <a:gs pos="44000">
              <a:schemeClr val="accent4"/>
            </a:gs>
            <a:gs pos="100000">
              <a:schemeClr val="accent5"/>
            </a:gs>
          </a:gsLst>
          <a:lin ang="2698631" scaled="0"/>
        </a:gra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_1_1_2">
    <p:bg>
      <p:bgPr>
        <a:gradFill>
          <a:gsLst>
            <a:gs pos="0">
              <a:schemeClr val="accent2"/>
            </a:gs>
            <a:gs pos="36000">
              <a:schemeClr val="accent4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71" r:id="rId7"/>
    <p:sldLayoutId id="214748367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>
            <a:spLocks noGrp="1"/>
          </p:cNvSpPr>
          <p:nvPr>
            <p:ph type="ctrTitle"/>
          </p:nvPr>
        </p:nvSpPr>
        <p:spPr>
          <a:xfrm>
            <a:off x="602425" y="868018"/>
            <a:ext cx="3972000" cy="30413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</a:t>
            </a:r>
            <a:r>
              <a:rPr lang="en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CONTROLE DE VEÍCULOS</a:t>
            </a:r>
            <a:endParaRPr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1"/>
          </p:nvPr>
        </p:nvSpPr>
        <p:spPr>
          <a:xfrm>
            <a:off x="602425" y="3986750"/>
            <a:ext cx="43590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TÉCNICO DE INFORMÁTICA – SENAI TAQUARALTO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Google Shape;274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225" y="1585340"/>
            <a:ext cx="3149779" cy="28194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Agrupar 2"/>
          <p:cNvGrpSpPr/>
          <p:nvPr/>
        </p:nvGrpSpPr>
        <p:grpSpPr>
          <a:xfrm>
            <a:off x="3088445" y="2808407"/>
            <a:ext cx="651705" cy="639643"/>
            <a:chOff x="3845308" y="1062156"/>
            <a:chExt cx="1329730" cy="1326549"/>
          </a:xfrm>
        </p:grpSpPr>
        <p:sp>
          <p:nvSpPr>
            <p:cNvPr id="7" name="Google Shape;312;p33"/>
            <p:cNvSpPr/>
            <p:nvPr/>
          </p:nvSpPr>
          <p:spPr>
            <a:xfrm>
              <a:off x="3845308" y="1062156"/>
              <a:ext cx="1329730" cy="1326549"/>
            </a:xfrm>
            <a:prstGeom prst="ellipse">
              <a:avLst/>
            </a:prstGeom>
            <a:solidFill>
              <a:srgbClr val="EFEFEF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19050" dir="5400000" algn="bl" rotWithShape="0">
                <a:srgbClr val="98FAFC">
                  <a:alpha val="5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8921" y="1274178"/>
              <a:ext cx="902504" cy="90250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  <p:bldP spid="230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40"/>
          <p:cNvSpPr/>
          <p:nvPr/>
        </p:nvSpPr>
        <p:spPr>
          <a:xfrm>
            <a:off x="570600" y="1210350"/>
            <a:ext cx="8002800" cy="2940600"/>
          </a:xfrm>
          <a:prstGeom prst="roundRect">
            <a:avLst>
              <a:gd name="adj" fmla="val 11903"/>
            </a:avLst>
          </a:prstGeom>
          <a:noFill/>
          <a:ln w="19050" cap="flat" cmpd="sng">
            <a:solidFill>
              <a:srgbClr val="3FF5E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rgbClr val="98FAFC">
                <a:alpha val="9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40"/>
          <p:cNvSpPr txBox="1">
            <a:spLocks noGrp="1"/>
          </p:cNvSpPr>
          <p:nvPr>
            <p:ph type="title"/>
          </p:nvPr>
        </p:nvSpPr>
        <p:spPr>
          <a:xfrm>
            <a:off x="5514500" y="2173027"/>
            <a:ext cx="2421900" cy="5052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UMLs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5514500" y="2837003"/>
            <a:ext cx="2421900" cy="46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 smtClean="0"/>
              <a:t>Qual a funcionalidade do aplicativo?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52" name="Google Shape;552;p40"/>
          <p:cNvPicPr preferRelativeResize="0"/>
          <p:nvPr/>
        </p:nvPicPr>
        <p:blipFill rotWithShape="1">
          <a:blip r:embed="rId3">
            <a:alphaModFix/>
          </a:blip>
          <a:srcRect l="23948" r="23427"/>
          <a:stretch/>
        </p:blipFill>
        <p:spPr>
          <a:xfrm>
            <a:off x="848425" y="673350"/>
            <a:ext cx="3552000" cy="3796800"/>
          </a:xfrm>
          <a:prstGeom prst="roundRect">
            <a:avLst>
              <a:gd name="adj" fmla="val 10435"/>
            </a:avLst>
          </a:prstGeom>
          <a:noFill/>
          <a:ln w="19050" cap="flat" cmpd="sng">
            <a:solidFill>
              <a:srgbClr val="98FAFC"/>
            </a:solidFill>
            <a:prstDash val="solid"/>
            <a:round/>
            <a:headEnd type="none" w="sm" len="sm"/>
            <a:tailEnd type="none" w="sm" len="sm"/>
          </a:ln>
          <a:effectLst>
            <a:outerShdw blurRad="257175" dist="19050" dir="5400000" algn="bl" rotWithShape="0">
              <a:srgbClr val="98FAFC">
                <a:alpha val="41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9" grpId="0"/>
      <p:bldP spid="55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>
            <a:spLocks noGrp="1"/>
          </p:cNvSpPr>
          <p:nvPr>
            <p:ph type="title"/>
          </p:nvPr>
        </p:nvSpPr>
        <p:spPr>
          <a:xfrm>
            <a:off x="1849288" y="1728870"/>
            <a:ext cx="233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CASO DE USO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3" name="Google Shape;243;p32"/>
          <p:cNvSpPr txBox="1">
            <a:spLocks noGrp="1"/>
          </p:cNvSpPr>
          <p:nvPr>
            <p:ph type="title" idx="2"/>
          </p:nvPr>
        </p:nvSpPr>
        <p:spPr>
          <a:xfrm>
            <a:off x="695724" y="1837594"/>
            <a:ext cx="8673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4" name="Google Shape;244;p32"/>
          <p:cNvSpPr txBox="1">
            <a:spLocks noGrp="1"/>
          </p:cNvSpPr>
          <p:nvPr>
            <p:ph type="subTitle" idx="1"/>
          </p:nvPr>
        </p:nvSpPr>
        <p:spPr>
          <a:xfrm>
            <a:off x="1849288" y="2147792"/>
            <a:ext cx="2336400" cy="5354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 representar como os casos de uso interagem entre si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5" name="Google Shape;245;p32"/>
          <p:cNvSpPr txBox="1">
            <a:spLocks noGrp="1"/>
          </p:cNvSpPr>
          <p:nvPr>
            <p:ph type="title" idx="3"/>
          </p:nvPr>
        </p:nvSpPr>
        <p:spPr>
          <a:xfrm>
            <a:off x="5870538" y="1733927"/>
            <a:ext cx="233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CLASSE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6" name="Google Shape;246;p32"/>
          <p:cNvSpPr txBox="1">
            <a:spLocks noGrp="1"/>
          </p:cNvSpPr>
          <p:nvPr>
            <p:ph type="title" idx="4"/>
          </p:nvPr>
        </p:nvSpPr>
        <p:spPr>
          <a:xfrm>
            <a:off x="4718022" y="1843426"/>
            <a:ext cx="8673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7" name="Google Shape;247;p32"/>
          <p:cNvSpPr txBox="1">
            <a:spLocks noGrp="1"/>
          </p:cNvSpPr>
          <p:nvPr>
            <p:ph type="subTitle" idx="5"/>
          </p:nvPr>
        </p:nvSpPr>
        <p:spPr>
          <a:xfrm>
            <a:off x="5865765" y="2151370"/>
            <a:ext cx="2336400" cy="5318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Descreve o que deve estar presente no sistema a ser modelado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6"/>
          </p:nvPr>
        </p:nvSpPr>
        <p:spPr>
          <a:xfrm>
            <a:off x="4070293" y="3376141"/>
            <a:ext cx="233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SEQUÊNCIA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9" name="Google Shape;249;p32"/>
          <p:cNvSpPr txBox="1">
            <a:spLocks noGrp="1"/>
          </p:cNvSpPr>
          <p:nvPr>
            <p:ph type="title" idx="7"/>
          </p:nvPr>
        </p:nvSpPr>
        <p:spPr>
          <a:xfrm>
            <a:off x="2859404" y="3490398"/>
            <a:ext cx="8673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0" name="Google Shape;250;p32"/>
          <p:cNvSpPr txBox="1">
            <a:spLocks noGrp="1"/>
          </p:cNvSpPr>
          <p:nvPr>
            <p:ph type="subTitle" idx="8"/>
          </p:nvPr>
        </p:nvSpPr>
        <p:spPr>
          <a:xfrm>
            <a:off x="4070293" y="3757298"/>
            <a:ext cx="2336400" cy="5775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Ilustrar como as funções de uma funcionalidade interagem entre si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4" name="Google Shape;254;p32"/>
          <p:cNvSpPr txBox="1">
            <a:spLocks noGrp="1"/>
          </p:cNvSpPr>
          <p:nvPr>
            <p:ph type="title" idx="15"/>
          </p:nvPr>
        </p:nvSpPr>
        <p:spPr>
          <a:xfrm>
            <a:off x="759902" y="268021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TIPOS USADOS DE UMLs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55" name="Google Shape;255;p32"/>
          <p:cNvCxnSpPr/>
          <p:nvPr/>
        </p:nvCxnSpPr>
        <p:spPr>
          <a:xfrm>
            <a:off x="1611488" y="1721200"/>
            <a:ext cx="0" cy="864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14300" dist="19050" dir="2640000" algn="bl" rotWithShape="0">
              <a:schemeClr val="accent1">
                <a:alpha val="76000"/>
              </a:schemeClr>
            </a:outerShdw>
          </a:effectLst>
        </p:spPr>
      </p:cxnSp>
      <p:cxnSp>
        <p:nvCxnSpPr>
          <p:cNvPr id="258" name="Google Shape;258;p32"/>
          <p:cNvCxnSpPr/>
          <p:nvPr/>
        </p:nvCxnSpPr>
        <p:spPr>
          <a:xfrm>
            <a:off x="1611488" y="1723337"/>
            <a:ext cx="0" cy="1033115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2640000" algn="bl" rotWithShape="0">
              <a:schemeClr val="accent1">
                <a:alpha val="68000"/>
              </a:schemeClr>
            </a:outerShdw>
          </a:effectLst>
        </p:spPr>
      </p:cxnSp>
      <p:grpSp>
        <p:nvGrpSpPr>
          <p:cNvPr id="260" name="Google Shape;260;p32"/>
          <p:cNvGrpSpPr/>
          <p:nvPr/>
        </p:nvGrpSpPr>
        <p:grpSpPr>
          <a:xfrm rot="-5400000" flipH="1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61" name="Google Shape;261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32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70" name="Google Shape;270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3" name="Google Shape;258;p32"/>
          <p:cNvCxnSpPr/>
          <p:nvPr/>
        </p:nvCxnSpPr>
        <p:spPr>
          <a:xfrm>
            <a:off x="5634256" y="1724778"/>
            <a:ext cx="0" cy="1033115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2640000" algn="bl" rotWithShape="0">
              <a:schemeClr val="accent1">
                <a:alpha val="68000"/>
              </a:schemeClr>
            </a:outerShdw>
          </a:effectLst>
        </p:spPr>
      </p:cxnSp>
      <p:cxnSp>
        <p:nvCxnSpPr>
          <p:cNvPr id="44" name="Google Shape;258;p32"/>
          <p:cNvCxnSpPr/>
          <p:nvPr/>
        </p:nvCxnSpPr>
        <p:spPr>
          <a:xfrm>
            <a:off x="3898498" y="3376141"/>
            <a:ext cx="0" cy="1033115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200025" dist="19050" dir="2640000" algn="bl" rotWithShape="0">
              <a:schemeClr val="accent1">
                <a:alpha val="68000"/>
              </a:scheme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784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" grpId="0"/>
      <p:bldP spid="243" grpId="0"/>
      <p:bldP spid="244" grpId="0" build="p"/>
      <p:bldP spid="245" grpId="0"/>
      <p:bldP spid="246" grpId="0"/>
      <p:bldP spid="247" grpId="0" build="p"/>
      <p:bldP spid="248" grpId="0"/>
      <p:bldP spid="249" grpId="0"/>
      <p:bldP spid="25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>
            <a:spLocks noGrp="1"/>
          </p:cNvSpPr>
          <p:nvPr>
            <p:ph type="title" idx="15"/>
          </p:nvPr>
        </p:nvSpPr>
        <p:spPr>
          <a:xfrm>
            <a:off x="759902" y="268021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 - CASO DE USO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60" name="Google Shape;260;p32"/>
          <p:cNvGrpSpPr/>
          <p:nvPr/>
        </p:nvGrpSpPr>
        <p:grpSpPr>
          <a:xfrm rot="-5400000" flipH="1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61" name="Google Shape;261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32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70" name="Google Shape;270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" name="Agrupar 27"/>
          <p:cNvGrpSpPr/>
          <p:nvPr/>
        </p:nvGrpSpPr>
        <p:grpSpPr>
          <a:xfrm>
            <a:off x="683949" y="2076450"/>
            <a:ext cx="476250" cy="933450"/>
            <a:chOff x="5619750" y="1670050"/>
            <a:chExt cx="476250" cy="933450"/>
          </a:xfrm>
          <a:solidFill>
            <a:srgbClr val="1F0B7B"/>
          </a:solidFill>
        </p:grpSpPr>
        <p:sp>
          <p:nvSpPr>
            <p:cNvPr id="6" name="Elipse 5"/>
            <p:cNvSpPr/>
            <p:nvPr/>
          </p:nvSpPr>
          <p:spPr>
            <a:xfrm>
              <a:off x="5715000" y="1670050"/>
              <a:ext cx="273050" cy="26035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8" name="Conector reto 7"/>
            <p:cNvCxnSpPr>
              <a:stCxn id="6" idx="4"/>
            </p:cNvCxnSpPr>
            <p:nvPr/>
          </p:nvCxnSpPr>
          <p:spPr>
            <a:xfrm>
              <a:off x="5851525" y="1930400"/>
              <a:ext cx="0" cy="45720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/>
            <p:cNvCxnSpPr/>
            <p:nvPr/>
          </p:nvCxnSpPr>
          <p:spPr>
            <a:xfrm>
              <a:off x="5619750" y="2051050"/>
              <a:ext cx="47625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/>
            <p:cNvCxnSpPr/>
            <p:nvPr/>
          </p:nvCxnSpPr>
          <p:spPr>
            <a:xfrm flipH="1">
              <a:off x="5670550" y="2387600"/>
              <a:ext cx="180975" cy="21590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to 43"/>
            <p:cNvCxnSpPr/>
            <p:nvPr/>
          </p:nvCxnSpPr>
          <p:spPr>
            <a:xfrm flipH="1" flipV="1">
              <a:off x="5857876" y="2387600"/>
              <a:ext cx="174624" cy="21590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Elipse 28"/>
          <p:cNvSpPr/>
          <p:nvPr/>
        </p:nvSpPr>
        <p:spPr>
          <a:xfrm>
            <a:off x="2041346" y="1388019"/>
            <a:ext cx="1054548" cy="38851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Cadastrar</a:t>
            </a:r>
            <a:endParaRPr lang="pt-BR" sz="1000" dirty="0">
              <a:solidFill>
                <a:schemeClr val="tx2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3603446" y="1363995"/>
            <a:ext cx="1094450" cy="43167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Fazer Login</a:t>
            </a:r>
            <a:endParaRPr lang="pt-BR" sz="1000" dirty="0">
              <a:solidFill>
                <a:schemeClr val="tx2"/>
              </a:solidFill>
            </a:endParaRPr>
          </a:p>
        </p:txBody>
      </p:sp>
      <p:sp>
        <p:nvSpPr>
          <p:cNvPr id="32" name="Elipse 31"/>
          <p:cNvSpPr/>
          <p:nvPr/>
        </p:nvSpPr>
        <p:spPr>
          <a:xfrm>
            <a:off x="5035065" y="1028459"/>
            <a:ext cx="1054548" cy="38851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Vericar senha</a:t>
            </a:r>
            <a:endParaRPr lang="pt-BR" sz="1000" dirty="0">
              <a:solidFill>
                <a:schemeClr val="tx2"/>
              </a:solidFill>
            </a:endParaRPr>
          </a:p>
        </p:txBody>
      </p:sp>
      <p:sp>
        <p:nvSpPr>
          <p:cNvPr id="33" name="Elipse 32"/>
          <p:cNvSpPr/>
          <p:nvPr/>
        </p:nvSpPr>
        <p:spPr>
          <a:xfrm>
            <a:off x="5035065" y="1601412"/>
            <a:ext cx="1054548" cy="38851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Exibir erro</a:t>
            </a:r>
            <a:endParaRPr lang="pt-BR" sz="1000" dirty="0">
              <a:solidFill>
                <a:schemeClr val="tx2"/>
              </a:solidFill>
            </a:endParaRPr>
          </a:p>
        </p:txBody>
      </p:sp>
      <p:grpSp>
        <p:nvGrpSpPr>
          <p:cNvPr id="5" name="Agrupar 4"/>
          <p:cNvGrpSpPr/>
          <p:nvPr/>
        </p:nvGrpSpPr>
        <p:grpSpPr>
          <a:xfrm>
            <a:off x="3095894" y="1544840"/>
            <a:ext cx="507552" cy="72648"/>
            <a:chOff x="3095894" y="1544840"/>
            <a:chExt cx="507552" cy="72648"/>
          </a:xfrm>
        </p:grpSpPr>
        <p:cxnSp>
          <p:nvCxnSpPr>
            <p:cNvPr id="31" name="Conector de Seta Reta 30"/>
            <p:cNvCxnSpPr>
              <a:stCxn id="29" idx="6"/>
              <a:endCxn id="50" idx="2"/>
            </p:cNvCxnSpPr>
            <p:nvPr/>
          </p:nvCxnSpPr>
          <p:spPr>
            <a:xfrm flipV="1">
              <a:off x="3095894" y="1579833"/>
              <a:ext cx="507552" cy="2444"/>
            </a:xfrm>
            <a:prstGeom prst="straightConnector1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" name="Seta para a Direita 3"/>
            <p:cNvSpPr/>
            <p:nvPr/>
          </p:nvSpPr>
          <p:spPr>
            <a:xfrm>
              <a:off x="3461511" y="1544840"/>
              <a:ext cx="121072" cy="72648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39" name="Agrupar 38"/>
          <p:cNvGrpSpPr/>
          <p:nvPr/>
        </p:nvGrpSpPr>
        <p:grpSpPr>
          <a:xfrm rot="20411547">
            <a:off x="4530220" y="1305102"/>
            <a:ext cx="507552" cy="72648"/>
            <a:chOff x="3095894" y="1544840"/>
            <a:chExt cx="507552" cy="72648"/>
          </a:xfrm>
        </p:grpSpPr>
        <p:cxnSp>
          <p:nvCxnSpPr>
            <p:cNvPr id="40" name="Conector de Seta Reta 39"/>
            <p:cNvCxnSpPr/>
            <p:nvPr/>
          </p:nvCxnSpPr>
          <p:spPr>
            <a:xfrm flipV="1">
              <a:off x="3095894" y="1579833"/>
              <a:ext cx="507552" cy="2444"/>
            </a:xfrm>
            <a:prstGeom prst="straightConnector1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1" name="Seta para a Direita 40"/>
            <p:cNvSpPr/>
            <p:nvPr/>
          </p:nvSpPr>
          <p:spPr>
            <a:xfrm>
              <a:off x="3461511" y="1544840"/>
              <a:ext cx="121072" cy="72648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2" name="Agrupar 41"/>
          <p:cNvGrpSpPr/>
          <p:nvPr/>
        </p:nvGrpSpPr>
        <p:grpSpPr>
          <a:xfrm rot="809754">
            <a:off x="4526042" y="1726807"/>
            <a:ext cx="507552" cy="72648"/>
            <a:chOff x="3095894" y="1544840"/>
            <a:chExt cx="507552" cy="72648"/>
          </a:xfrm>
        </p:grpSpPr>
        <p:cxnSp>
          <p:nvCxnSpPr>
            <p:cNvPr id="43" name="Conector de Seta Reta 42"/>
            <p:cNvCxnSpPr/>
            <p:nvPr/>
          </p:nvCxnSpPr>
          <p:spPr>
            <a:xfrm flipV="1">
              <a:off x="3095894" y="1579833"/>
              <a:ext cx="507552" cy="2444"/>
            </a:xfrm>
            <a:prstGeom prst="straightConnector1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45" name="Seta para a Direita 44"/>
            <p:cNvSpPr/>
            <p:nvPr/>
          </p:nvSpPr>
          <p:spPr>
            <a:xfrm>
              <a:off x="3461511" y="1544840"/>
              <a:ext cx="121072" cy="72648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12" name="Conector reto 11"/>
          <p:cNvCxnSpPr>
            <a:endCxn id="29" idx="2"/>
          </p:cNvCxnSpPr>
          <p:nvPr/>
        </p:nvCxnSpPr>
        <p:spPr>
          <a:xfrm flipV="1">
            <a:off x="1160199" y="1582277"/>
            <a:ext cx="881147" cy="875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ipse 46"/>
          <p:cNvSpPr/>
          <p:nvPr/>
        </p:nvSpPr>
        <p:spPr>
          <a:xfrm>
            <a:off x="1989849" y="2318089"/>
            <a:ext cx="1106045" cy="460343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Agendar Uso do veículo</a:t>
            </a:r>
            <a:endParaRPr lang="pt-BR" sz="1000" dirty="0">
              <a:solidFill>
                <a:schemeClr val="tx2"/>
              </a:solidFill>
            </a:endParaRPr>
          </a:p>
        </p:txBody>
      </p:sp>
      <p:sp>
        <p:nvSpPr>
          <p:cNvPr id="51" name="Elipse 50"/>
          <p:cNvSpPr/>
          <p:nvPr/>
        </p:nvSpPr>
        <p:spPr>
          <a:xfrm>
            <a:off x="2015597" y="2949331"/>
            <a:ext cx="1054548" cy="38851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Ver histórico</a:t>
            </a:r>
            <a:endParaRPr lang="pt-BR" sz="1000" dirty="0">
              <a:solidFill>
                <a:schemeClr val="tx2"/>
              </a:solidFill>
            </a:endParaRPr>
          </a:p>
        </p:txBody>
      </p:sp>
      <p:sp>
        <p:nvSpPr>
          <p:cNvPr id="55" name="Elipse 54"/>
          <p:cNvSpPr/>
          <p:nvPr/>
        </p:nvSpPr>
        <p:spPr>
          <a:xfrm>
            <a:off x="2015597" y="3508744"/>
            <a:ext cx="1117943" cy="40285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Ver calendário</a:t>
            </a:r>
            <a:endParaRPr lang="pt-BR" sz="1000" dirty="0">
              <a:solidFill>
                <a:schemeClr val="tx2"/>
              </a:solidFill>
            </a:endParaRPr>
          </a:p>
        </p:txBody>
      </p:sp>
      <p:cxnSp>
        <p:nvCxnSpPr>
          <p:cNvPr id="23" name="Conector reto 22"/>
          <p:cNvCxnSpPr>
            <a:endCxn id="47" idx="2"/>
          </p:cNvCxnSpPr>
          <p:nvPr/>
        </p:nvCxnSpPr>
        <p:spPr>
          <a:xfrm>
            <a:off x="1160199" y="2457450"/>
            <a:ext cx="829650" cy="908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/>
          <p:cNvCxnSpPr>
            <a:endCxn id="51" idx="2"/>
          </p:cNvCxnSpPr>
          <p:nvPr/>
        </p:nvCxnSpPr>
        <p:spPr>
          <a:xfrm>
            <a:off x="1160199" y="2457450"/>
            <a:ext cx="855398" cy="6861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to 34"/>
          <p:cNvCxnSpPr>
            <a:endCxn id="55" idx="2"/>
          </p:cNvCxnSpPr>
          <p:nvPr/>
        </p:nvCxnSpPr>
        <p:spPr>
          <a:xfrm>
            <a:off x="1137789" y="2457449"/>
            <a:ext cx="877808" cy="12527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Elipse 66"/>
          <p:cNvSpPr/>
          <p:nvPr/>
        </p:nvSpPr>
        <p:spPr>
          <a:xfrm>
            <a:off x="2041346" y="4068158"/>
            <a:ext cx="1054548" cy="38851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Alterar dados</a:t>
            </a:r>
            <a:endParaRPr lang="pt-BR" sz="1000" dirty="0">
              <a:solidFill>
                <a:schemeClr val="tx2"/>
              </a:solidFill>
            </a:endParaRPr>
          </a:p>
        </p:txBody>
      </p:sp>
      <p:cxnSp>
        <p:nvCxnSpPr>
          <p:cNvPr id="38" name="Conector reto 37"/>
          <p:cNvCxnSpPr>
            <a:endCxn id="67" idx="2"/>
          </p:cNvCxnSpPr>
          <p:nvPr/>
        </p:nvCxnSpPr>
        <p:spPr>
          <a:xfrm>
            <a:off x="1160199" y="2457449"/>
            <a:ext cx="881147" cy="18049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Elipse 69"/>
          <p:cNvSpPr/>
          <p:nvPr/>
        </p:nvSpPr>
        <p:spPr>
          <a:xfrm>
            <a:off x="3951165" y="2877503"/>
            <a:ext cx="1106045" cy="460343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Verificar veículo disponível</a:t>
            </a:r>
            <a:endParaRPr lang="pt-BR" sz="1000" dirty="0">
              <a:solidFill>
                <a:schemeClr val="tx2"/>
              </a:solidFill>
            </a:endParaRPr>
          </a:p>
        </p:txBody>
      </p:sp>
      <p:cxnSp>
        <p:nvCxnSpPr>
          <p:cNvPr id="48" name="Conector reto 47"/>
          <p:cNvCxnSpPr>
            <a:stCxn id="55" idx="6"/>
            <a:endCxn id="70" idx="3"/>
          </p:cNvCxnSpPr>
          <p:nvPr/>
        </p:nvCxnSpPr>
        <p:spPr>
          <a:xfrm flipV="1">
            <a:off x="3133540" y="3270430"/>
            <a:ext cx="979602" cy="439742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3" name="Seta para a Direita 72"/>
          <p:cNvSpPr/>
          <p:nvPr/>
        </p:nvSpPr>
        <p:spPr>
          <a:xfrm rot="19995614">
            <a:off x="3971457" y="3268628"/>
            <a:ext cx="128016" cy="9118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2" name="Conector reto 51"/>
          <p:cNvCxnSpPr>
            <a:stCxn id="47" idx="5"/>
            <a:endCxn id="70" idx="2"/>
          </p:cNvCxnSpPr>
          <p:nvPr/>
        </p:nvCxnSpPr>
        <p:spPr>
          <a:xfrm>
            <a:off x="2933917" y="2711016"/>
            <a:ext cx="1017248" cy="396659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7" name="Seta para a Direita 76"/>
          <p:cNvSpPr/>
          <p:nvPr/>
        </p:nvSpPr>
        <p:spPr>
          <a:xfrm rot="1430086">
            <a:off x="3810183" y="3033915"/>
            <a:ext cx="128016" cy="9118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Elipse 77"/>
          <p:cNvSpPr/>
          <p:nvPr/>
        </p:nvSpPr>
        <p:spPr>
          <a:xfrm>
            <a:off x="5530641" y="2680483"/>
            <a:ext cx="1117943" cy="402855"/>
          </a:xfrm>
          <a:prstGeom prst="ellipse">
            <a:avLst/>
          </a:prstGeom>
          <a:solidFill>
            <a:srgbClr val="EEF5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dirty="0" smtClean="0">
                <a:solidFill>
                  <a:schemeClr val="tx2"/>
                </a:solidFill>
              </a:rPr>
              <a:t>Autorizar veículo</a:t>
            </a:r>
            <a:endParaRPr lang="pt-BR" sz="1000" dirty="0">
              <a:solidFill>
                <a:schemeClr val="tx2"/>
              </a:solidFill>
            </a:endParaRPr>
          </a:p>
        </p:txBody>
      </p:sp>
      <p:grpSp>
        <p:nvGrpSpPr>
          <p:cNvPr id="79" name="Agrupar 78"/>
          <p:cNvGrpSpPr/>
          <p:nvPr/>
        </p:nvGrpSpPr>
        <p:grpSpPr>
          <a:xfrm rot="9683170">
            <a:off x="5032365" y="2945112"/>
            <a:ext cx="507552" cy="72648"/>
            <a:chOff x="3095894" y="1544840"/>
            <a:chExt cx="507552" cy="72648"/>
          </a:xfrm>
        </p:grpSpPr>
        <p:cxnSp>
          <p:nvCxnSpPr>
            <p:cNvPr id="80" name="Conector de Seta Reta 79"/>
            <p:cNvCxnSpPr/>
            <p:nvPr/>
          </p:nvCxnSpPr>
          <p:spPr>
            <a:xfrm flipV="1">
              <a:off x="3095894" y="1579833"/>
              <a:ext cx="507552" cy="2444"/>
            </a:xfrm>
            <a:prstGeom prst="straightConnector1">
              <a:avLst/>
            </a:prstGeom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81" name="Seta para a Direita 80"/>
            <p:cNvSpPr/>
            <p:nvPr/>
          </p:nvSpPr>
          <p:spPr>
            <a:xfrm>
              <a:off x="3461511" y="1544840"/>
              <a:ext cx="121072" cy="72648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2" name="Agrupar 81"/>
          <p:cNvGrpSpPr/>
          <p:nvPr/>
        </p:nvGrpSpPr>
        <p:grpSpPr>
          <a:xfrm>
            <a:off x="7621291" y="2081535"/>
            <a:ext cx="476250" cy="933450"/>
            <a:chOff x="5619750" y="1670050"/>
            <a:chExt cx="476250" cy="933450"/>
          </a:xfrm>
          <a:solidFill>
            <a:srgbClr val="1676BD"/>
          </a:solidFill>
        </p:grpSpPr>
        <p:sp>
          <p:nvSpPr>
            <p:cNvPr id="83" name="Elipse 82"/>
            <p:cNvSpPr/>
            <p:nvPr/>
          </p:nvSpPr>
          <p:spPr>
            <a:xfrm>
              <a:off x="5715000" y="1670050"/>
              <a:ext cx="273050" cy="260350"/>
            </a:xfrm>
            <a:prstGeom prst="ellips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84" name="Conector reto 83"/>
            <p:cNvCxnSpPr>
              <a:stCxn id="83" idx="4"/>
            </p:cNvCxnSpPr>
            <p:nvPr/>
          </p:nvCxnSpPr>
          <p:spPr>
            <a:xfrm>
              <a:off x="5851525" y="1930400"/>
              <a:ext cx="0" cy="457200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to 84"/>
            <p:cNvCxnSpPr/>
            <p:nvPr/>
          </p:nvCxnSpPr>
          <p:spPr>
            <a:xfrm>
              <a:off x="5619750" y="2051050"/>
              <a:ext cx="476250" cy="0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to 85"/>
            <p:cNvCxnSpPr/>
            <p:nvPr/>
          </p:nvCxnSpPr>
          <p:spPr>
            <a:xfrm flipH="1">
              <a:off x="5670550" y="2387600"/>
              <a:ext cx="180975" cy="215900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/>
            <p:cNvCxnSpPr/>
            <p:nvPr/>
          </p:nvCxnSpPr>
          <p:spPr>
            <a:xfrm flipH="1" flipV="1">
              <a:off x="5857876" y="2387600"/>
              <a:ext cx="174624" cy="215900"/>
            </a:xfrm>
            <a:prstGeom prst="line">
              <a:avLst/>
            </a:prstGeom>
            <a:grpFill/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Conector reto 58"/>
          <p:cNvCxnSpPr>
            <a:stCxn id="47" idx="6"/>
          </p:cNvCxnSpPr>
          <p:nvPr/>
        </p:nvCxnSpPr>
        <p:spPr>
          <a:xfrm flipV="1">
            <a:off x="3095894" y="2457449"/>
            <a:ext cx="4525397" cy="908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/>
          <p:cNvCxnSpPr>
            <a:endCxn id="78" idx="6"/>
          </p:cNvCxnSpPr>
          <p:nvPr/>
        </p:nvCxnSpPr>
        <p:spPr>
          <a:xfrm flipH="1">
            <a:off x="6648584" y="2457449"/>
            <a:ext cx="972707" cy="424462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7" name="Seta para a Direita 96"/>
          <p:cNvSpPr/>
          <p:nvPr/>
        </p:nvSpPr>
        <p:spPr>
          <a:xfrm rot="9350309">
            <a:off x="6666549" y="2812791"/>
            <a:ext cx="121072" cy="72648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50" grpId="0" animBg="1"/>
      <p:bldP spid="32" grpId="0" animBg="1"/>
      <p:bldP spid="33" grpId="0" animBg="1"/>
      <p:bldP spid="47" grpId="0" animBg="1"/>
      <p:bldP spid="51" grpId="0" animBg="1"/>
      <p:bldP spid="55" grpId="0" animBg="1"/>
      <p:bldP spid="67" grpId="0" animBg="1"/>
      <p:bldP spid="70" grpId="0" animBg="1"/>
      <p:bldP spid="73" grpId="0" animBg="1"/>
      <p:bldP spid="77" grpId="0" animBg="1"/>
      <p:bldP spid="78" grpId="0" animBg="1"/>
      <p:bldP spid="9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>
            <a:spLocks noGrp="1"/>
          </p:cNvSpPr>
          <p:nvPr>
            <p:ph type="title" idx="15"/>
          </p:nvPr>
        </p:nvSpPr>
        <p:spPr>
          <a:xfrm>
            <a:off x="692705" y="267244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 - CLASSE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60" name="Google Shape;260;p32"/>
          <p:cNvGrpSpPr/>
          <p:nvPr/>
        </p:nvGrpSpPr>
        <p:grpSpPr>
          <a:xfrm rot="-5400000" flipH="1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61" name="Google Shape;261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32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70" name="Google Shape;270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" name="Agrupar 2"/>
          <p:cNvGrpSpPr/>
          <p:nvPr/>
        </p:nvGrpSpPr>
        <p:grpSpPr>
          <a:xfrm>
            <a:off x="296876" y="1727460"/>
            <a:ext cx="1824024" cy="1421046"/>
            <a:chOff x="296876" y="1727460"/>
            <a:chExt cx="1824024" cy="1421046"/>
          </a:xfrm>
        </p:grpSpPr>
        <p:sp>
          <p:nvSpPr>
            <p:cNvPr id="33" name="Retângulo 32"/>
            <p:cNvSpPr/>
            <p:nvPr/>
          </p:nvSpPr>
          <p:spPr>
            <a:xfrm>
              <a:off x="339953" y="1737903"/>
              <a:ext cx="1731157" cy="1410603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cxnSp>
          <p:nvCxnSpPr>
            <p:cNvPr id="34" name="Conector reto 33"/>
            <p:cNvCxnSpPr/>
            <p:nvPr/>
          </p:nvCxnSpPr>
          <p:spPr>
            <a:xfrm>
              <a:off x="339953" y="1959028"/>
              <a:ext cx="1731157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5" name="Conector reto 34"/>
            <p:cNvCxnSpPr/>
            <p:nvPr/>
          </p:nvCxnSpPr>
          <p:spPr>
            <a:xfrm flipV="1">
              <a:off x="339954" y="2913135"/>
              <a:ext cx="1731156" cy="347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36" name="CaixaDeTexto 35"/>
            <p:cNvSpPr txBox="1"/>
            <p:nvPr/>
          </p:nvSpPr>
          <p:spPr>
            <a:xfrm>
              <a:off x="857515" y="1727460"/>
              <a:ext cx="67358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Veículos</a:t>
              </a:r>
              <a:endParaRPr lang="pt-BR" sz="1000" dirty="0"/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300577" y="1959028"/>
              <a:ext cx="182032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b="1" dirty="0" smtClean="0"/>
                <a:t>- veicPassageiro: boolean</a:t>
              </a:r>
            </a:p>
            <a:p>
              <a:r>
                <a:rPr lang="pt-BR" sz="800" b="1" dirty="0" smtClean="0"/>
                <a:t>- veicOnibus: boolean</a:t>
              </a:r>
            </a:p>
            <a:p>
              <a:r>
                <a:rPr lang="pt-BR" sz="800" b="1" dirty="0" smtClean="0"/>
                <a:t>- veicCavaloMecanico: boolean</a:t>
              </a:r>
            </a:p>
            <a:p>
              <a:r>
                <a:rPr lang="pt-BR" sz="800" b="1" dirty="0" smtClean="0"/>
                <a:t>- veicCaminhaoGrande: boolean</a:t>
              </a:r>
            </a:p>
            <a:p>
              <a:r>
                <a:rPr lang="pt-BR" sz="800" b="1" dirty="0" smtClean="0"/>
                <a:t>- veicCaminhaoPequeno: boolean</a:t>
              </a:r>
            </a:p>
            <a:p>
              <a:r>
                <a:rPr lang="pt-BR" sz="800" b="1" dirty="0" smtClean="0"/>
                <a:t>- veicMicroOnibus: boolean</a:t>
              </a:r>
            </a:p>
            <a:p>
              <a:r>
                <a:rPr lang="pt-BR" sz="800" b="1" dirty="0" smtClean="0"/>
                <a:t>- veicPickUp: boolean</a:t>
              </a:r>
              <a:endParaRPr lang="pt-BR" sz="800" b="1" dirty="0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296876" y="2931551"/>
              <a:ext cx="103586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+escolherVeiculo</a:t>
              </a:r>
              <a:endParaRPr lang="pt-BR" sz="800" b="1" dirty="0"/>
            </a:p>
          </p:txBody>
        </p:sp>
      </p:grpSp>
      <p:grpSp>
        <p:nvGrpSpPr>
          <p:cNvPr id="6" name="Agrupar 5"/>
          <p:cNvGrpSpPr/>
          <p:nvPr/>
        </p:nvGrpSpPr>
        <p:grpSpPr>
          <a:xfrm>
            <a:off x="300756" y="3219145"/>
            <a:ext cx="1776578" cy="1868856"/>
            <a:chOff x="300756" y="3219145"/>
            <a:chExt cx="1776578" cy="1868856"/>
          </a:xfrm>
        </p:grpSpPr>
        <p:sp>
          <p:nvSpPr>
            <p:cNvPr id="53" name="Retângulo 52"/>
            <p:cNvSpPr/>
            <p:nvPr/>
          </p:nvSpPr>
          <p:spPr>
            <a:xfrm>
              <a:off x="332450" y="3220721"/>
              <a:ext cx="1731157" cy="183208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cxnSp>
          <p:nvCxnSpPr>
            <p:cNvPr id="54" name="Conector reto 53"/>
            <p:cNvCxnSpPr/>
            <p:nvPr/>
          </p:nvCxnSpPr>
          <p:spPr>
            <a:xfrm>
              <a:off x="332450" y="3441846"/>
              <a:ext cx="1731157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5" name="Conector reto 54"/>
            <p:cNvCxnSpPr/>
            <p:nvPr/>
          </p:nvCxnSpPr>
          <p:spPr>
            <a:xfrm flipV="1">
              <a:off x="346178" y="4788427"/>
              <a:ext cx="1731156" cy="347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56" name="CaixaDeTexto 55"/>
            <p:cNvSpPr txBox="1"/>
            <p:nvPr/>
          </p:nvSpPr>
          <p:spPr>
            <a:xfrm>
              <a:off x="971494" y="3219145"/>
              <a:ext cx="45557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 smtClean="0"/>
                <a:t>RUV</a:t>
              </a:r>
              <a:endParaRPr lang="pt-BR" sz="1000" dirty="0"/>
            </a:p>
          </p:txBody>
        </p:sp>
        <p:sp>
          <p:nvSpPr>
            <p:cNvPr id="57" name="CaixaDeTexto 56"/>
            <p:cNvSpPr txBox="1"/>
            <p:nvPr/>
          </p:nvSpPr>
          <p:spPr>
            <a:xfrm>
              <a:off x="300933" y="3420697"/>
              <a:ext cx="148630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b="1" dirty="0" smtClean="0"/>
                <a:t>- entidade: string</a:t>
              </a:r>
            </a:p>
            <a:p>
              <a:r>
                <a:rPr lang="pt-BR" sz="800" b="1" dirty="0"/>
                <a:t>-</a:t>
              </a:r>
              <a:r>
                <a:rPr lang="pt-BR" sz="800" b="1" dirty="0" smtClean="0"/>
                <a:t> dataDeEmissao: date</a:t>
              </a:r>
            </a:p>
            <a:p>
              <a:r>
                <a:rPr lang="pt-BR" sz="800" b="1" dirty="0" smtClean="0"/>
                <a:t>- numAutorizacao: int</a:t>
              </a:r>
            </a:p>
            <a:p>
              <a:r>
                <a:rPr lang="pt-BR" sz="800" b="1" dirty="0" smtClean="0"/>
                <a:t>- unidade: string</a:t>
              </a:r>
            </a:p>
            <a:p>
              <a:r>
                <a:rPr lang="pt-BR" sz="800" b="1" dirty="0" smtClean="0"/>
                <a:t>- centro: string</a:t>
              </a:r>
            </a:p>
            <a:p>
              <a:r>
                <a:rPr lang="pt-BR" sz="800" b="1" dirty="0" smtClean="0"/>
                <a:t>- dataPrevista: date</a:t>
              </a:r>
            </a:p>
            <a:p>
              <a:r>
                <a:rPr lang="pt-BR" sz="800" b="1" dirty="0" smtClean="0"/>
                <a:t>- horario: time</a:t>
              </a:r>
            </a:p>
            <a:p>
              <a:r>
                <a:rPr lang="pt-BR" sz="800" b="1" dirty="0" smtClean="0"/>
                <a:t>- nomePassageiro: string</a:t>
              </a:r>
            </a:p>
            <a:p>
              <a:r>
                <a:rPr lang="pt-BR" sz="800" b="1" dirty="0" smtClean="0"/>
                <a:t>- localidade: string</a:t>
              </a:r>
            </a:p>
            <a:p>
              <a:r>
                <a:rPr lang="pt-BR" sz="800" b="1" dirty="0" smtClean="0"/>
                <a:t>- nomeRequisitante: string</a:t>
              </a:r>
              <a:endParaRPr lang="pt-BR" sz="800" b="1" dirty="0"/>
            </a:p>
          </p:txBody>
        </p:sp>
        <p:sp>
          <p:nvSpPr>
            <p:cNvPr id="58" name="CaixaDeTexto 57"/>
            <p:cNvSpPr txBox="1"/>
            <p:nvPr/>
          </p:nvSpPr>
          <p:spPr>
            <a:xfrm>
              <a:off x="300756" y="4749447"/>
              <a:ext cx="118974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b="1" dirty="0" smtClean="0"/>
                <a:t>+selecionarVeiculo()</a:t>
              </a:r>
            </a:p>
            <a:p>
              <a:r>
                <a:rPr lang="pt-BR" sz="800" b="1" dirty="0" smtClean="0"/>
                <a:t>+informarServico()</a:t>
              </a:r>
              <a:endParaRPr lang="pt-BR" sz="800" b="1" dirty="0"/>
            </a:p>
          </p:txBody>
        </p:sp>
      </p:grpSp>
      <p:grpSp>
        <p:nvGrpSpPr>
          <p:cNvPr id="4" name="Agrupar 3"/>
          <p:cNvGrpSpPr/>
          <p:nvPr/>
        </p:nvGrpSpPr>
        <p:grpSpPr>
          <a:xfrm>
            <a:off x="1467342" y="876327"/>
            <a:ext cx="1117344" cy="726236"/>
            <a:chOff x="1467342" y="876327"/>
            <a:chExt cx="1117344" cy="726236"/>
          </a:xfrm>
        </p:grpSpPr>
        <p:sp>
          <p:nvSpPr>
            <p:cNvPr id="5" name="Retângulo 4"/>
            <p:cNvSpPr/>
            <p:nvPr/>
          </p:nvSpPr>
          <p:spPr>
            <a:xfrm>
              <a:off x="1484755" y="911041"/>
              <a:ext cx="1099931" cy="682487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" name="Conector reto 6"/>
            <p:cNvCxnSpPr/>
            <p:nvPr/>
          </p:nvCxnSpPr>
          <p:spPr>
            <a:xfrm>
              <a:off x="1479535" y="1096571"/>
              <a:ext cx="1105151" cy="1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9" name="Conector reto 28"/>
            <p:cNvCxnSpPr/>
            <p:nvPr/>
          </p:nvCxnSpPr>
          <p:spPr>
            <a:xfrm>
              <a:off x="1498008" y="1394745"/>
              <a:ext cx="1086678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10" name="CaixaDeTexto 9"/>
            <p:cNvSpPr txBox="1"/>
            <p:nvPr/>
          </p:nvSpPr>
          <p:spPr>
            <a:xfrm>
              <a:off x="1640435" y="876327"/>
              <a:ext cx="80182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Calendário</a:t>
              </a:r>
              <a:endParaRPr lang="pt-BR" sz="1000" dirty="0"/>
            </a:p>
          </p:txBody>
        </p:sp>
        <p:sp>
          <p:nvSpPr>
            <p:cNvPr id="11" name="CaixaDeTexto 10"/>
            <p:cNvSpPr txBox="1"/>
            <p:nvPr/>
          </p:nvSpPr>
          <p:spPr>
            <a:xfrm>
              <a:off x="1470141" y="1387119"/>
              <a:ext cx="10454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+selecionarData()</a:t>
              </a:r>
              <a:endParaRPr lang="pt-BR" sz="800" b="1" dirty="0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1467342" y="1143555"/>
              <a:ext cx="103746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dataDisponiveis</a:t>
              </a:r>
              <a:endParaRPr lang="pt-BR" sz="800" b="1" dirty="0"/>
            </a:p>
          </p:txBody>
        </p:sp>
      </p:grpSp>
      <p:grpSp>
        <p:nvGrpSpPr>
          <p:cNvPr id="8" name="Agrupar 7"/>
          <p:cNvGrpSpPr/>
          <p:nvPr/>
        </p:nvGrpSpPr>
        <p:grpSpPr>
          <a:xfrm>
            <a:off x="3503498" y="3712040"/>
            <a:ext cx="1463444" cy="1270476"/>
            <a:chOff x="3503498" y="3712040"/>
            <a:chExt cx="1463444" cy="1270476"/>
          </a:xfrm>
        </p:grpSpPr>
        <p:sp>
          <p:nvSpPr>
            <p:cNvPr id="60" name="Retângulo 59"/>
            <p:cNvSpPr/>
            <p:nvPr/>
          </p:nvSpPr>
          <p:spPr>
            <a:xfrm>
              <a:off x="3537501" y="3724660"/>
              <a:ext cx="1429441" cy="1257856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cxnSp>
          <p:nvCxnSpPr>
            <p:cNvPr id="61" name="Conector reto 60"/>
            <p:cNvCxnSpPr/>
            <p:nvPr/>
          </p:nvCxnSpPr>
          <p:spPr>
            <a:xfrm>
              <a:off x="3537501" y="3945784"/>
              <a:ext cx="1429441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63" name="CaixaDeTexto 62"/>
            <p:cNvSpPr txBox="1"/>
            <p:nvPr/>
          </p:nvSpPr>
          <p:spPr>
            <a:xfrm>
              <a:off x="3936269" y="3712040"/>
              <a:ext cx="6319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Porteiro</a:t>
              </a:r>
              <a:endParaRPr lang="pt-BR" sz="1000" dirty="0"/>
            </a:p>
          </p:txBody>
        </p:sp>
        <p:sp>
          <p:nvSpPr>
            <p:cNvPr id="64" name="CaixaDeTexto 63"/>
            <p:cNvSpPr txBox="1"/>
            <p:nvPr/>
          </p:nvSpPr>
          <p:spPr>
            <a:xfrm>
              <a:off x="3510116" y="3945784"/>
              <a:ext cx="109998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nomePorteiro</a:t>
              </a:r>
            </a:p>
            <a:p>
              <a:r>
                <a:rPr lang="pt-BR" sz="800" b="1" dirty="0" smtClean="0"/>
                <a:t>- emailPorteiro</a:t>
              </a:r>
            </a:p>
            <a:p>
              <a:r>
                <a:rPr lang="pt-BR" sz="800" b="1" dirty="0" smtClean="0"/>
                <a:t>- senhaPorteiro</a:t>
              </a:r>
            </a:p>
            <a:p>
              <a:r>
                <a:rPr lang="pt-BR" sz="800" b="1" dirty="0" smtClean="0"/>
                <a:t>- cpfPorteiro</a:t>
              </a:r>
            </a:p>
            <a:p>
              <a:r>
                <a:rPr lang="pt-BR" sz="800" b="1" dirty="0" smtClean="0"/>
                <a:t>- enderecoPorteiro</a:t>
              </a:r>
            </a:p>
          </p:txBody>
        </p:sp>
        <p:sp>
          <p:nvSpPr>
            <p:cNvPr id="65" name="CaixaDeTexto 64"/>
            <p:cNvSpPr txBox="1"/>
            <p:nvPr/>
          </p:nvSpPr>
          <p:spPr>
            <a:xfrm>
              <a:off x="3503498" y="4643962"/>
              <a:ext cx="110318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+escolherVeiculo()</a:t>
              </a:r>
            </a:p>
            <a:p>
              <a:r>
                <a:rPr lang="pt-BR" sz="800" b="1" dirty="0" smtClean="0"/>
                <a:t>+fazerChecklist()</a:t>
              </a:r>
            </a:p>
          </p:txBody>
        </p:sp>
        <p:cxnSp>
          <p:nvCxnSpPr>
            <p:cNvPr id="68" name="Conector reto 67"/>
            <p:cNvCxnSpPr/>
            <p:nvPr/>
          </p:nvCxnSpPr>
          <p:spPr>
            <a:xfrm>
              <a:off x="3537501" y="4653670"/>
              <a:ext cx="1429441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9" name="Agrupar 8"/>
          <p:cNvGrpSpPr/>
          <p:nvPr/>
        </p:nvGrpSpPr>
        <p:grpSpPr>
          <a:xfrm>
            <a:off x="3365353" y="2496631"/>
            <a:ext cx="1793346" cy="930689"/>
            <a:chOff x="3365353" y="2496631"/>
            <a:chExt cx="1793346" cy="930689"/>
          </a:xfrm>
        </p:grpSpPr>
        <p:sp>
          <p:nvSpPr>
            <p:cNvPr id="69" name="Retângulo 68"/>
            <p:cNvSpPr/>
            <p:nvPr/>
          </p:nvSpPr>
          <p:spPr>
            <a:xfrm>
              <a:off x="3399714" y="2496631"/>
              <a:ext cx="1745293" cy="930689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sp>
          <p:nvSpPr>
            <p:cNvPr id="71" name="CaixaDeTexto 70"/>
            <p:cNvSpPr txBox="1"/>
            <p:nvPr/>
          </p:nvSpPr>
          <p:spPr>
            <a:xfrm>
              <a:off x="3910621" y="2501176"/>
              <a:ext cx="68320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Historico</a:t>
              </a:r>
              <a:endParaRPr lang="pt-BR" sz="1000" dirty="0"/>
            </a:p>
          </p:txBody>
        </p:sp>
        <p:cxnSp>
          <p:nvCxnSpPr>
            <p:cNvPr id="72" name="Conector reto 71"/>
            <p:cNvCxnSpPr/>
            <p:nvPr/>
          </p:nvCxnSpPr>
          <p:spPr>
            <a:xfrm>
              <a:off x="3392737" y="3203380"/>
              <a:ext cx="1752270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39" name="CaixaDeTexto 38"/>
            <p:cNvSpPr txBox="1"/>
            <p:nvPr/>
          </p:nvSpPr>
          <p:spPr>
            <a:xfrm>
              <a:off x="3379045" y="2742709"/>
              <a:ext cx="17796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dadosAgendamento: string</a:t>
              </a:r>
            </a:p>
            <a:p>
              <a:r>
                <a:rPr lang="pt-BR" sz="800" b="1" dirty="0" smtClean="0"/>
                <a:t>- dataSelecionada: date</a:t>
              </a:r>
            </a:p>
            <a:p>
              <a:r>
                <a:rPr lang="pt-BR" sz="800" b="1" dirty="0" smtClean="0"/>
                <a:t>- dadosCarroSelecionado: string</a:t>
              </a:r>
              <a:endParaRPr lang="pt-BR" sz="800" b="1" dirty="0"/>
            </a:p>
          </p:txBody>
        </p:sp>
        <p:cxnSp>
          <p:nvCxnSpPr>
            <p:cNvPr id="78" name="Conector reto 77"/>
            <p:cNvCxnSpPr/>
            <p:nvPr/>
          </p:nvCxnSpPr>
          <p:spPr>
            <a:xfrm>
              <a:off x="3392737" y="2730232"/>
              <a:ext cx="1752270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42" name="CaixaDeTexto 41"/>
            <p:cNvSpPr txBox="1"/>
            <p:nvPr/>
          </p:nvSpPr>
          <p:spPr>
            <a:xfrm>
              <a:off x="3365353" y="3209061"/>
              <a:ext cx="136287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+visualizarDadosSalvos</a:t>
              </a:r>
              <a:endParaRPr lang="pt-BR" sz="800" b="1" dirty="0"/>
            </a:p>
          </p:txBody>
        </p:sp>
      </p:grpSp>
      <p:grpSp>
        <p:nvGrpSpPr>
          <p:cNvPr id="12" name="Agrupar 11"/>
          <p:cNvGrpSpPr/>
          <p:nvPr/>
        </p:nvGrpSpPr>
        <p:grpSpPr>
          <a:xfrm>
            <a:off x="3459234" y="1333134"/>
            <a:ext cx="1535004" cy="1050984"/>
            <a:chOff x="3459234" y="1333134"/>
            <a:chExt cx="1535004" cy="1050984"/>
          </a:xfrm>
        </p:grpSpPr>
        <p:sp>
          <p:nvSpPr>
            <p:cNvPr id="80" name="Retângulo 79"/>
            <p:cNvSpPr/>
            <p:nvPr/>
          </p:nvSpPr>
          <p:spPr>
            <a:xfrm>
              <a:off x="3493596" y="1333134"/>
              <a:ext cx="1500642" cy="1036206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sp>
          <p:nvSpPr>
            <p:cNvPr id="81" name="CaixaDeTexto 80"/>
            <p:cNvSpPr txBox="1"/>
            <p:nvPr/>
          </p:nvSpPr>
          <p:spPr>
            <a:xfrm>
              <a:off x="3751678" y="1334660"/>
              <a:ext cx="97654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Agendamento</a:t>
              </a:r>
              <a:endParaRPr lang="pt-BR" sz="1000" dirty="0"/>
            </a:p>
          </p:txBody>
        </p:sp>
        <p:cxnSp>
          <p:nvCxnSpPr>
            <p:cNvPr id="82" name="Conector reto 81"/>
            <p:cNvCxnSpPr/>
            <p:nvPr/>
          </p:nvCxnSpPr>
          <p:spPr>
            <a:xfrm>
              <a:off x="3486618" y="2039883"/>
              <a:ext cx="1507620" cy="994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83" name="CaixaDeTexto 82"/>
            <p:cNvSpPr txBox="1"/>
            <p:nvPr/>
          </p:nvSpPr>
          <p:spPr>
            <a:xfrm>
              <a:off x="3472926" y="1579212"/>
              <a:ext cx="123142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telaEscolherVeiculo</a:t>
              </a:r>
            </a:p>
            <a:p>
              <a:r>
                <a:rPr lang="pt-BR" sz="800" b="1" dirty="0" smtClean="0"/>
                <a:t>- telaCalendario: date</a:t>
              </a:r>
            </a:p>
            <a:p>
              <a:r>
                <a:rPr lang="pt-BR" sz="800" b="1" dirty="0" smtClean="0"/>
                <a:t>- telaRUV: string</a:t>
              </a:r>
              <a:endParaRPr lang="pt-BR" sz="800" b="1" dirty="0"/>
            </a:p>
          </p:txBody>
        </p:sp>
        <p:cxnSp>
          <p:nvCxnSpPr>
            <p:cNvPr id="84" name="Conector reto 83"/>
            <p:cNvCxnSpPr/>
            <p:nvPr/>
          </p:nvCxnSpPr>
          <p:spPr>
            <a:xfrm>
              <a:off x="3486618" y="1566735"/>
              <a:ext cx="1507620" cy="7475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85" name="CaixaDeTexto 84"/>
            <p:cNvSpPr txBox="1"/>
            <p:nvPr/>
          </p:nvSpPr>
          <p:spPr>
            <a:xfrm>
              <a:off x="3459234" y="2045564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+selecionarData()</a:t>
              </a:r>
            </a:p>
            <a:p>
              <a:r>
                <a:rPr lang="pt-BR" sz="800" b="1" dirty="0" smtClean="0"/>
                <a:t>+preencherRUV()</a:t>
              </a:r>
              <a:endParaRPr lang="pt-BR" sz="800" b="1" dirty="0"/>
            </a:p>
          </p:txBody>
        </p:sp>
      </p:grpSp>
      <p:grpSp>
        <p:nvGrpSpPr>
          <p:cNvPr id="14" name="Agrupar 13"/>
          <p:cNvGrpSpPr/>
          <p:nvPr/>
        </p:nvGrpSpPr>
        <p:grpSpPr>
          <a:xfrm>
            <a:off x="5733069" y="867183"/>
            <a:ext cx="1233209" cy="707260"/>
            <a:chOff x="5733069" y="867183"/>
            <a:chExt cx="1233209" cy="707260"/>
          </a:xfrm>
        </p:grpSpPr>
        <p:sp>
          <p:nvSpPr>
            <p:cNvPr id="88" name="Retângulo 87"/>
            <p:cNvSpPr/>
            <p:nvPr/>
          </p:nvSpPr>
          <p:spPr>
            <a:xfrm>
              <a:off x="5768758" y="882688"/>
              <a:ext cx="1197520" cy="682487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0" name="Conector reto 89"/>
            <p:cNvCxnSpPr/>
            <p:nvPr/>
          </p:nvCxnSpPr>
          <p:spPr>
            <a:xfrm flipV="1">
              <a:off x="5782011" y="1365360"/>
              <a:ext cx="1184267" cy="1034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91" name="CaixaDeTexto 90"/>
            <p:cNvSpPr txBox="1"/>
            <p:nvPr/>
          </p:nvSpPr>
          <p:spPr>
            <a:xfrm>
              <a:off x="5925429" y="867183"/>
              <a:ext cx="7938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Tela Senai</a:t>
              </a:r>
              <a:endParaRPr lang="pt-BR" sz="1000" dirty="0"/>
            </a:p>
          </p:txBody>
        </p:sp>
        <p:sp>
          <p:nvSpPr>
            <p:cNvPr id="92" name="CaixaDeTexto 91"/>
            <p:cNvSpPr txBox="1"/>
            <p:nvPr/>
          </p:nvSpPr>
          <p:spPr>
            <a:xfrm>
              <a:off x="5733069" y="1358999"/>
              <a:ext cx="117852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+visualizarInstrucao</a:t>
              </a:r>
              <a:endParaRPr lang="pt-BR" sz="800" b="1" dirty="0"/>
            </a:p>
          </p:txBody>
        </p:sp>
        <p:sp>
          <p:nvSpPr>
            <p:cNvPr id="93" name="CaixaDeTexto 92"/>
            <p:cNvSpPr txBox="1"/>
            <p:nvPr/>
          </p:nvSpPr>
          <p:spPr>
            <a:xfrm>
              <a:off x="5751345" y="1115202"/>
              <a:ext cx="10454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instrucaoDoApp</a:t>
              </a:r>
              <a:endParaRPr lang="pt-BR" sz="800" b="1" dirty="0"/>
            </a:p>
          </p:txBody>
        </p:sp>
        <p:cxnSp>
          <p:nvCxnSpPr>
            <p:cNvPr id="98" name="Conector reto 97"/>
            <p:cNvCxnSpPr/>
            <p:nvPr/>
          </p:nvCxnSpPr>
          <p:spPr>
            <a:xfrm flipV="1">
              <a:off x="5763683" y="1083032"/>
              <a:ext cx="1184267" cy="1034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6" name="Agrupar 15"/>
          <p:cNvGrpSpPr/>
          <p:nvPr/>
        </p:nvGrpSpPr>
        <p:grpSpPr>
          <a:xfrm>
            <a:off x="6901299" y="1964600"/>
            <a:ext cx="1535004" cy="1309050"/>
            <a:chOff x="6901299" y="1964600"/>
            <a:chExt cx="1535004" cy="1309050"/>
          </a:xfrm>
        </p:grpSpPr>
        <p:sp>
          <p:nvSpPr>
            <p:cNvPr id="66" name="Retângulo 65"/>
            <p:cNvSpPr/>
            <p:nvPr/>
          </p:nvSpPr>
          <p:spPr>
            <a:xfrm>
              <a:off x="6935661" y="1964600"/>
              <a:ext cx="1500642" cy="130905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sp>
          <p:nvSpPr>
            <p:cNvPr id="67" name="CaixaDeTexto 66"/>
            <p:cNvSpPr txBox="1"/>
            <p:nvPr/>
          </p:nvSpPr>
          <p:spPr>
            <a:xfrm>
              <a:off x="7292284" y="1964600"/>
              <a:ext cx="78739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Tela Menu</a:t>
              </a:r>
              <a:endParaRPr lang="pt-BR" sz="1000" dirty="0"/>
            </a:p>
          </p:txBody>
        </p:sp>
        <p:cxnSp>
          <p:nvCxnSpPr>
            <p:cNvPr id="70" name="Conector reto 69"/>
            <p:cNvCxnSpPr/>
            <p:nvPr/>
          </p:nvCxnSpPr>
          <p:spPr>
            <a:xfrm>
              <a:off x="6928683" y="2671349"/>
              <a:ext cx="1507620" cy="994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73" name="CaixaDeTexto 72"/>
            <p:cNvSpPr txBox="1"/>
            <p:nvPr/>
          </p:nvSpPr>
          <p:spPr>
            <a:xfrm>
              <a:off x="6914991" y="2210678"/>
              <a:ext cx="9044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- nomeUsuario</a:t>
              </a:r>
            </a:p>
            <a:p>
              <a:r>
                <a:rPr lang="pt-BR" sz="800" b="1" dirty="0" smtClean="0"/>
                <a:t>- emailUsuario</a:t>
              </a:r>
            </a:p>
            <a:p>
              <a:r>
                <a:rPr lang="pt-BR" sz="800" b="1" dirty="0" smtClean="0"/>
                <a:t>- fotoUsuario</a:t>
              </a:r>
              <a:endParaRPr lang="pt-BR" sz="800" b="1" dirty="0"/>
            </a:p>
          </p:txBody>
        </p:sp>
        <p:cxnSp>
          <p:nvCxnSpPr>
            <p:cNvPr id="74" name="Conector reto 73"/>
            <p:cNvCxnSpPr/>
            <p:nvPr/>
          </p:nvCxnSpPr>
          <p:spPr>
            <a:xfrm>
              <a:off x="6928683" y="2198201"/>
              <a:ext cx="1507620" cy="7475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75" name="CaixaDeTexto 74"/>
            <p:cNvSpPr txBox="1"/>
            <p:nvPr/>
          </p:nvSpPr>
          <p:spPr>
            <a:xfrm>
              <a:off x="6901299" y="2677030"/>
              <a:ext cx="123623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+acessarTelaSenai()</a:t>
              </a:r>
            </a:p>
            <a:p>
              <a:r>
                <a:rPr lang="pt-BR" sz="800" b="1" dirty="0" smtClean="0"/>
                <a:t>+acessarHistorico()</a:t>
              </a:r>
            </a:p>
            <a:p>
              <a:r>
                <a:rPr lang="pt-BR" sz="800" b="1" dirty="0" smtClean="0"/>
                <a:t>+fazerAgendamento()</a:t>
              </a:r>
            </a:p>
            <a:p>
              <a:r>
                <a:rPr lang="pt-BR" sz="800" b="1" dirty="0" smtClean="0"/>
                <a:t>+deslogarUsuario()</a:t>
              </a:r>
              <a:endParaRPr lang="pt-BR" sz="800" b="1" dirty="0"/>
            </a:p>
          </p:txBody>
        </p:sp>
      </p:grpSp>
      <p:grpSp>
        <p:nvGrpSpPr>
          <p:cNvPr id="18" name="Agrupar 17"/>
          <p:cNvGrpSpPr/>
          <p:nvPr/>
        </p:nvGrpSpPr>
        <p:grpSpPr>
          <a:xfrm>
            <a:off x="6571165" y="3808421"/>
            <a:ext cx="1535004" cy="1174095"/>
            <a:chOff x="6571165" y="3808421"/>
            <a:chExt cx="1535004" cy="1174095"/>
          </a:xfrm>
        </p:grpSpPr>
        <p:sp>
          <p:nvSpPr>
            <p:cNvPr id="76" name="Retângulo 75"/>
            <p:cNvSpPr/>
            <p:nvPr/>
          </p:nvSpPr>
          <p:spPr>
            <a:xfrm>
              <a:off x="6605527" y="3808421"/>
              <a:ext cx="1500642" cy="1174095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800" dirty="0">
                <a:solidFill>
                  <a:schemeClr val="tx2"/>
                </a:solidFill>
              </a:endParaRPr>
            </a:p>
          </p:txBody>
        </p:sp>
        <p:sp>
          <p:nvSpPr>
            <p:cNvPr id="77" name="CaixaDeTexto 76"/>
            <p:cNvSpPr txBox="1"/>
            <p:nvPr/>
          </p:nvSpPr>
          <p:spPr>
            <a:xfrm>
              <a:off x="7049257" y="3808421"/>
              <a:ext cx="62549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smtClean="0"/>
                <a:t>Usuário</a:t>
              </a:r>
              <a:endParaRPr lang="pt-BR" sz="1000" dirty="0"/>
            </a:p>
          </p:txBody>
        </p:sp>
        <p:cxnSp>
          <p:nvCxnSpPr>
            <p:cNvPr id="79" name="Conector reto 78"/>
            <p:cNvCxnSpPr/>
            <p:nvPr/>
          </p:nvCxnSpPr>
          <p:spPr>
            <a:xfrm>
              <a:off x="6598549" y="4515170"/>
              <a:ext cx="1507620" cy="994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86" name="CaixaDeTexto 85"/>
            <p:cNvSpPr txBox="1"/>
            <p:nvPr/>
          </p:nvSpPr>
          <p:spPr>
            <a:xfrm>
              <a:off x="6584857" y="4054499"/>
              <a:ext cx="13924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800" b="1" dirty="0" smtClean="0"/>
                <a:t>- nomeUsuario: string</a:t>
              </a:r>
            </a:p>
            <a:p>
              <a:r>
                <a:rPr lang="pt-BR" sz="800" b="1" dirty="0" smtClean="0"/>
                <a:t>- emailUsuario: string</a:t>
              </a:r>
            </a:p>
            <a:p>
              <a:r>
                <a:rPr lang="pt-BR" sz="800" b="1" dirty="0" smtClean="0"/>
                <a:t>- senhaUsuario: string</a:t>
              </a:r>
              <a:endParaRPr lang="pt-BR" sz="800" b="1" dirty="0"/>
            </a:p>
          </p:txBody>
        </p:sp>
        <p:cxnSp>
          <p:nvCxnSpPr>
            <p:cNvPr id="87" name="Conector reto 86"/>
            <p:cNvCxnSpPr/>
            <p:nvPr/>
          </p:nvCxnSpPr>
          <p:spPr>
            <a:xfrm>
              <a:off x="6598549" y="4042022"/>
              <a:ext cx="1507620" cy="7475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89" name="CaixaDeTexto 88"/>
            <p:cNvSpPr txBox="1"/>
            <p:nvPr/>
          </p:nvSpPr>
          <p:spPr>
            <a:xfrm>
              <a:off x="6571165" y="4520851"/>
              <a:ext cx="1124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/>
                <a:t>+cadastro()</a:t>
              </a:r>
            </a:p>
            <a:p>
              <a:r>
                <a:rPr lang="pt-BR" sz="800" b="1" dirty="0" smtClean="0"/>
                <a:t>+login()</a:t>
              </a:r>
            </a:p>
            <a:p>
              <a:r>
                <a:rPr lang="pt-BR" sz="800" b="1" dirty="0" smtClean="0"/>
                <a:t>+deslogarUsuario()</a:t>
              </a:r>
              <a:endParaRPr lang="pt-BR" sz="800" b="1" dirty="0"/>
            </a:p>
          </p:txBody>
        </p:sp>
      </p:grpSp>
      <p:cxnSp>
        <p:nvCxnSpPr>
          <p:cNvPr id="13" name="Conector Angulado 12"/>
          <p:cNvCxnSpPr>
            <a:stCxn id="5" idx="3"/>
            <a:endCxn id="53" idx="3"/>
          </p:cNvCxnSpPr>
          <p:nvPr/>
        </p:nvCxnSpPr>
        <p:spPr>
          <a:xfrm flipH="1">
            <a:off x="2063607" y="1252285"/>
            <a:ext cx="521079" cy="2884476"/>
          </a:xfrm>
          <a:prstGeom prst="bentConnector3">
            <a:avLst>
              <a:gd name="adj1" fmla="val -43871"/>
            </a:avLst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do 16"/>
          <p:cNvCxnSpPr>
            <a:stCxn id="39" idx="1"/>
            <a:endCxn id="37" idx="3"/>
          </p:cNvCxnSpPr>
          <p:nvPr/>
        </p:nvCxnSpPr>
        <p:spPr>
          <a:xfrm rot="10800000">
            <a:off x="2120901" y="2436082"/>
            <a:ext cx="1258145" cy="53746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aixaDeTexto 40"/>
          <p:cNvSpPr txBox="1"/>
          <p:nvPr/>
        </p:nvSpPr>
        <p:spPr>
          <a:xfrm>
            <a:off x="2191332" y="2235558"/>
            <a:ext cx="5477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Etapa 1</a:t>
            </a:r>
            <a:endParaRPr lang="pt-BR" sz="800" b="1" dirty="0">
              <a:solidFill>
                <a:schemeClr val="tx1"/>
              </a:solidFill>
            </a:endParaRPr>
          </a:p>
        </p:txBody>
      </p:sp>
      <p:sp>
        <p:nvSpPr>
          <p:cNvPr id="102" name="CaixaDeTexto 101"/>
          <p:cNvSpPr txBox="1"/>
          <p:nvPr/>
        </p:nvSpPr>
        <p:spPr>
          <a:xfrm>
            <a:off x="2795918" y="1550505"/>
            <a:ext cx="5477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Etapa 2</a:t>
            </a:r>
            <a:endParaRPr lang="pt-BR" sz="800" b="1" dirty="0">
              <a:solidFill>
                <a:schemeClr val="tx1"/>
              </a:solidFill>
            </a:endParaRPr>
          </a:p>
        </p:txBody>
      </p:sp>
      <p:sp>
        <p:nvSpPr>
          <p:cNvPr id="103" name="CaixaDeTexto 102"/>
          <p:cNvSpPr txBox="1"/>
          <p:nvPr/>
        </p:nvSpPr>
        <p:spPr>
          <a:xfrm>
            <a:off x="2794477" y="3661888"/>
            <a:ext cx="54773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Etapa 3</a:t>
            </a:r>
            <a:endParaRPr lang="pt-BR" sz="800" b="1" dirty="0">
              <a:solidFill>
                <a:schemeClr val="tx1"/>
              </a:solidFill>
            </a:endParaRPr>
          </a:p>
        </p:txBody>
      </p:sp>
      <p:cxnSp>
        <p:nvCxnSpPr>
          <p:cNvPr id="48" name="Conector de Seta Reta 47"/>
          <p:cNvCxnSpPr>
            <a:stCxn id="64" idx="1"/>
          </p:cNvCxnSpPr>
          <p:nvPr/>
        </p:nvCxnSpPr>
        <p:spPr>
          <a:xfrm flipH="1">
            <a:off x="2071110" y="4299727"/>
            <a:ext cx="143900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CaixaDeTexto 111"/>
          <p:cNvSpPr txBox="1"/>
          <p:nvPr/>
        </p:nvSpPr>
        <p:spPr>
          <a:xfrm>
            <a:off x="2398511" y="4319916"/>
            <a:ext cx="9092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Autoriza RUV</a:t>
            </a:r>
            <a:endParaRPr lang="pt-BR" sz="800" b="1" dirty="0">
              <a:solidFill>
                <a:schemeClr val="tx1"/>
              </a:solidFill>
            </a:endParaRPr>
          </a:p>
        </p:txBody>
      </p:sp>
      <p:cxnSp>
        <p:nvCxnSpPr>
          <p:cNvPr id="52" name="Conector Angulado 51"/>
          <p:cNvCxnSpPr>
            <a:stCxn id="67" idx="0"/>
            <a:endCxn id="88" idx="3"/>
          </p:cNvCxnSpPr>
          <p:nvPr/>
        </p:nvCxnSpPr>
        <p:spPr>
          <a:xfrm rot="16200000" flipV="1">
            <a:off x="6955796" y="1234414"/>
            <a:ext cx="740668" cy="71970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CaixaDeTexto 114"/>
          <p:cNvSpPr txBox="1"/>
          <p:nvPr/>
        </p:nvSpPr>
        <p:spPr>
          <a:xfrm>
            <a:off x="7651902" y="1380196"/>
            <a:ext cx="9650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Puxa Tela Senai</a:t>
            </a:r>
            <a:endParaRPr lang="pt-BR" sz="800" b="1" dirty="0">
              <a:solidFill>
                <a:schemeClr val="tx1"/>
              </a:solidFill>
            </a:endParaRPr>
          </a:p>
        </p:txBody>
      </p:sp>
      <p:cxnSp>
        <p:nvCxnSpPr>
          <p:cNvPr id="62" name="Conector Angulado 61"/>
          <p:cNvCxnSpPr>
            <a:stCxn id="66" idx="1"/>
            <a:endCxn id="80" idx="3"/>
          </p:cNvCxnSpPr>
          <p:nvPr/>
        </p:nvCxnSpPr>
        <p:spPr>
          <a:xfrm rot="10800000">
            <a:off x="4994239" y="1851237"/>
            <a:ext cx="1941423" cy="76788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CaixaDeTexto 117"/>
          <p:cNvSpPr txBox="1"/>
          <p:nvPr/>
        </p:nvSpPr>
        <p:spPr>
          <a:xfrm>
            <a:off x="5029748" y="1625527"/>
            <a:ext cx="14345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Puxa Tela Agendamento</a:t>
            </a:r>
            <a:endParaRPr lang="pt-BR" sz="800" b="1" dirty="0">
              <a:solidFill>
                <a:schemeClr val="tx1"/>
              </a:solidFill>
            </a:endParaRPr>
          </a:p>
        </p:txBody>
      </p:sp>
      <p:cxnSp>
        <p:nvCxnSpPr>
          <p:cNvPr id="104" name="Conector de Seta Reta 103"/>
          <p:cNvCxnSpPr>
            <a:stCxn id="75" idx="1"/>
            <a:endCxn id="39" idx="3"/>
          </p:cNvCxnSpPr>
          <p:nvPr/>
        </p:nvCxnSpPr>
        <p:spPr>
          <a:xfrm flipH="1">
            <a:off x="5158699" y="2969418"/>
            <a:ext cx="1742600" cy="41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CaixaDeTexto 127"/>
          <p:cNvSpPr txBox="1"/>
          <p:nvPr/>
        </p:nvSpPr>
        <p:spPr>
          <a:xfrm>
            <a:off x="5508894" y="2990934"/>
            <a:ext cx="11400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Puxa Tela Histórico</a:t>
            </a:r>
            <a:endParaRPr lang="pt-BR" sz="800" b="1" dirty="0">
              <a:solidFill>
                <a:schemeClr val="tx1"/>
              </a:solidFill>
            </a:endParaRPr>
          </a:p>
        </p:txBody>
      </p:sp>
      <p:cxnSp>
        <p:nvCxnSpPr>
          <p:cNvPr id="107" name="Conector Angulado 106"/>
          <p:cNvCxnSpPr>
            <a:stCxn id="76" idx="3"/>
            <a:endCxn id="66" idx="3"/>
          </p:cNvCxnSpPr>
          <p:nvPr/>
        </p:nvCxnSpPr>
        <p:spPr>
          <a:xfrm flipV="1">
            <a:off x="8106169" y="2619125"/>
            <a:ext cx="330134" cy="1776344"/>
          </a:xfrm>
          <a:prstGeom prst="bentConnector3">
            <a:avLst>
              <a:gd name="adj1" fmla="val 16924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CaixaDeTexto 130"/>
          <p:cNvSpPr txBox="1"/>
          <p:nvPr/>
        </p:nvSpPr>
        <p:spPr>
          <a:xfrm>
            <a:off x="8158196" y="3405171"/>
            <a:ext cx="6114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 smtClean="0">
                <a:solidFill>
                  <a:schemeClr val="tx1"/>
                </a:solidFill>
              </a:rPr>
              <a:t>Acessa</a:t>
            </a:r>
            <a:endParaRPr lang="pt-BR" sz="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48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102" grpId="0"/>
      <p:bldP spid="103" grpId="0"/>
      <p:bldP spid="112" grpId="0"/>
      <p:bldP spid="115" grpId="0"/>
      <p:bldP spid="118" grpId="0"/>
      <p:bldP spid="128" grpId="0"/>
      <p:bldP spid="1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>
                <a:lumMod val="60000"/>
              </a:schemeClr>
            </a:gs>
          </a:gsLst>
          <a:lin ang="2698631" scaled="0"/>
        </a:gra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>
            <a:spLocks noGrp="1"/>
          </p:cNvSpPr>
          <p:nvPr>
            <p:ph type="title" idx="15"/>
          </p:nvPr>
        </p:nvSpPr>
        <p:spPr>
          <a:xfrm>
            <a:off x="759902" y="249756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UML - SEQUÊNCIA</a:t>
            </a:r>
            <a:endParaRPr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60" name="Google Shape;260;p32"/>
          <p:cNvGrpSpPr/>
          <p:nvPr/>
        </p:nvGrpSpPr>
        <p:grpSpPr>
          <a:xfrm rot="-5400000" flipH="1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61" name="Google Shape;261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" name="Google Shape;269;p32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70" name="Google Shape;270;p3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" name="Agrupar 21"/>
          <p:cNvGrpSpPr/>
          <p:nvPr/>
        </p:nvGrpSpPr>
        <p:grpSpPr>
          <a:xfrm>
            <a:off x="970561" y="1293967"/>
            <a:ext cx="302126" cy="513488"/>
            <a:chOff x="5619750" y="1670050"/>
            <a:chExt cx="476250" cy="933450"/>
          </a:xfrm>
        </p:grpSpPr>
        <p:sp>
          <p:nvSpPr>
            <p:cNvPr id="23" name="Elipse 22"/>
            <p:cNvSpPr/>
            <p:nvPr/>
          </p:nvSpPr>
          <p:spPr>
            <a:xfrm>
              <a:off x="5715000" y="1670050"/>
              <a:ext cx="273050" cy="260350"/>
            </a:xfrm>
            <a:prstGeom prst="ellipse">
              <a:avLst/>
            </a:prstGeom>
            <a:solidFill>
              <a:srgbClr val="1F0B7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4" name="Conector reto 23"/>
            <p:cNvCxnSpPr>
              <a:stCxn id="23" idx="4"/>
            </p:cNvCxnSpPr>
            <p:nvPr/>
          </p:nvCxnSpPr>
          <p:spPr>
            <a:xfrm>
              <a:off x="5851525" y="1930400"/>
              <a:ext cx="0" cy="4572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to 24"/>
            <p:cNvCxnSpPr/>
            <p:nvPr/>
          </p:nvCxnSpPr>
          <p:spPr>
            <a:xfrm>
              <a:off x="5619750" y="2051050"/>
              <a:ext cx="47625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to 25"/>
            <p:cNvCxnSpPr/>
            <p:nvPr/>
          </p:nvCxnSpPr>
          <p:spPr>
            <a:xfrm flipH="1">
              <a:off x="5670550" y="2387600"/>
              <a:ext cx="180975" cy="2159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to 26"/>
            <p:cNvCxnSpPr/>
            <p:nvPr/>
          </p:nvCxnSpPr>
          <p:spPr>
            <a:xfrm flipH="1" flipV="1">
              <a:off x="5857876" y="2387600"/>
              <a:ext cx="174624" cy="2159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Agrupar 15"/>
          <p:cNvGrpSpPr/>
          <p:nvPr/>
        </p:nvGrpSpPr>
        <p:grpSpPr>
          <a:xfrm>
            <a:off x="2230186" y="1278767"/>
            <a:ext cx="679076" cy="484088"/>
            <a:chOff x="2483447" y="1327697"/>
            <a:chExt cx="679076" cy="484088"/>
          </a:xfrm>
        </p:grpSpPr>
        <p:sp>
          <p:nvSpPr>
            <p:cNvPr id="3" name="Elipse 2"/>
            <p:cNvSpPr/>
            <p:nvPr/>
          </p:nvSpPr>
          <p:spPr>
            <a:xfrm>
              <a:off x="2652314" y="1342898"/>
              <a:ext cx="510209" cy="468887"/>
            </a:xfrm>
            <a:prstGeom prst="ellipse">
              <a:avLst/>
            </a:prstGeom>
            <a:solidFill>
              <a:srgbClr val="200E86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7" name="Conector reto 6"/>
            <p:cNvCxnSpPr>
              <a:stCxn id="3" idx="2"/>
            </p:cNvCxnSpPr>
            <p:nvPr/>
          </p:nvCxnSpPr>
          <p:spPr>
            <a:xfrm flipH="1" flipV="1">
              <a:off x="2483447" y="1577341"/>
              <a:ext cx="168867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/>
            <p:cNvCxnSpPr/>
            <p:nvPr/>
          </p:nvCxnSpPr>
          <p:spPr>
            <a:xfrm>
              <a:off x="2483447" y="1327697"/>
              <a:ext cx="0" cy="4840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Agrupar 28"/>
          <p:cNvGrpSpPr/>
          <p:nvPr/>
        </p:nvGrpSpPr>
        <p:grpSpPr>
          <a:xfrm>
            <a:off x="3780523" y="1295949"/>
            <a:ext cx="510209" cy="468887"/>
            <a:chOff x="3574634" y="1342898"/>
            <a:chExt cx="510209" cy="468887"/>
          </a:xfrm>
        </p:grpSpPr>
        <p:sp>
          <p:nvSpPr>
            <p:cNvPr id="36" name="Elipse 35"/>
            <p:cNvSpPr/>
            <p:nvPr/>
          </p:nvSpPr>
          <p:spPr>
            <a:xfrm>
              <a:off x="3574634" y="1342898"/>
              <a:ext cx="510209" cy="468887"/>
            </a:xfrm>
            <a:prstGeom prst="ellipse">
              <a:avLst/>
            </a:prstGeom>
            <a:solidFill>
              <a:srgbClr val="21138E"/>
            </a:solidFill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1" name="Conector Angulado 20"/>
            <p:cNvCxnSpPr/>
            <p:nvPr/>
          </p:nvCxnSpPr>
          <p:spPr>
            <a:xfrm rot="10800000">
              <a:off x="3763063" y="1342898"/>
              <a:ext cx="66675" cy="2381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Elipse 49"/>
          <p:cNvSpPr/>
          <p:nvPr/>
        </p:nvSpPr>
        <p:spPr>
          <a:xfrm>
            <a:off x="7924933" y="1293968"/>
            <a:ext cx="510209" cy="468887"/>
          </a:xfrm>
          <a:prstGeom prst="ellipse">
            <a:avLst/>
          </a:prstGeom>
          <a:solidFill>
            <a:srgbClr val="176FB9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1" name="Agrupar 50"/>
          <p:cNvGrpSpPr/>
          <p:nvPr/>
        </p:nvGrpSpPr>
        <p:grpSpPr>
          <a:xfrm>
            <a:off x="5161993" y="1293968"/>
            <a:ext cx="510209" cy="468887"/>
            <a:chOff x="3574634" y="1342898"/>
            <a:chExt cx="510209" cy="468887"/>
          </a:xfrm>
          <a:solidFill>
            <a:srgbClr val="2418A3"/>
          </a:solidFill>
        </p:grpSpPr>
        <p:sp>
          <p:nvSpPr>
            <p:cNvPr id="52" name="Elipse 51"/>
            <p:cNvSpPr/>
            <p:nvPr/>
          </p:nvSpPr>
          <p:spPr>
            <a:xfrm>
              <a:off x="3574634" y="1342898"/>
              <a:ext cx="510209" cy="468887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3" name="Conector Angulado 52"/>
            <p:cNvCxnSpPr/>
            <p:nvPr/>
          </p:nvCxnSpPr>
          <p:spPr>
            <a:xfrm rot="10800000">
              <a:off x="3763063" y="1342898"/>
              <a:ext cx="66675" cy="2381"/>
            </a:xfrm>
            <a:prstGeom prst="bentConnector3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Agrupar 53"/>
          <p:cNvGrpSpPr/>
          <p:nvPr/>
        </p:nvGrpSpPr>
        <p:grpSpPr>
          <a:xfrm>
            <a:off x="6543463" y="1293968"/>
            <a:ext cx="510209" cy="468887"/>
            <a:chOff x="3574634" y="1342898"/>
            <a:chExt cx="510209" cy="468887"/>
          </a:xfrm>
          <a:solidFill>
            <a:srgbClr val="1D45AC"/>
          </a:solidFill>
        </p:grpSpPr>
        <p:sp>
          <p:nvSpPr>
            <p:cNvPr id="55" name="Elipse 54"/>
            <p:cNvSpPr/>
            <p:nvPr/>
          </p:nvSpPr>
          <p:spPr>
            <a:xfrm>
              <a:off x="3574634" y="1342898"/>
              <a:ext cx="510209" cy="468887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56" name="Conector Angulado 55"/>
            <p:cNvCxnSpPr/>
            <p:nvPr/>
          </p:nvCxnSpPr>
          <p:spPr>
            <a:xfrm rot="10800000">
              <a:off x="3763063" y="1342898"/>
              <a:ext cx="66675" cy="2381"/>
            </a:xfrm>
            <a:prstGeom prst="bentConnector3">
              <a:avLst/>
            </a:prstGeom>
            <a:grpFill/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CaixaDeTexto 29"/>
          <p:cNvSpPr txBox="1"/>
          <p:nvPr/>
        </p:nvSpPr>
        <p:spPr>
          <a:xfrm>
            <a:off x="662798" y="1807454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Funcionário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58" name="CaixaDeTexto 57"/>
          <p:cNvSpPr txBox="1"/>
          <p:nvPr/>
        </p:nvSpPr>
        <p:spPr>
          <a:xfrm>
            <a:off x="2230186" y="1788490"/>
            <a:ext cx="8018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Aplicativo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59" name="CaixaDeTexto 58"/>
          <p:cNvSpPr txBox="1"/>
          <p:nvPr/>
        </p:nvSpPr>
        <p:spPr>
          <a:xfrm>
            <a:off x="3667577" y="1788490"/>
            <a:ext cx="7360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Agendar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60" name="CaixaDeTexto 59"/>
          <p:cNvSpPr txBox="1"/>
          <p:nvPr/>
        </p:nvSpPr>
        <p:spPr>
          <a:xfrm>
            <a:off x="5120706" y="178849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RUV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61" name="CaixaDeTexto 60"/>
          <p:cNvSpPr txBox="1"/>
          <p:nvPr/>
        </p:nvSpPr>
        <p:spPr>
          <a:xfrm>
            <a:off x="6402790" y="1788490"/>
            <a:ext cx="7248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Verificar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62" name="CaixaDeTexto 61"/>
          <p:cNvSpPr txBox="1"/>
          <p:nvPr/>
        </p:nvSpPr>
        <p:spPr>
          <a:xfrm>
            <a:off x="7828819" y="1788489"/>
            <a:ext cx="7024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smtClean="0">
                <a:solidFill>
                  <a:schemeClr val="tx1"/>
                </a:solidFill>
              </a:rPr>
              <a:t>: Portaria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31" name="Retângulo Arredondado 30"/>
          <p:cNvSpPr/>
          <p:nvPr/>
        </p:nvSpPr>
        <p:spPr>
          <a:xfrm>
            <a:off x="1030986" y="2193235"/>
            <a:ext cx="173219" cy="2431774"/>
          </a:xfrm>
          <a:prstGeom prst="roundRect">
            <a:avLst/>
          </a:prstGeom>
          <a:solidFill>
            <a:srgbClr val="22119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Retângulo Arredondado 63"/>
          <p:cNvSpPr/>
          <p:nvPr/>
        </p:nvSpPr>
        <p:spPr>
          <a:xfrm>
            <a:off x="2567547" y="2193235"/>
            <a:ext cx="173219" cy="2431774"/>
          </a:xfrm>
          <a:prstGeom prst="roundRect">
            <a:avLst/>
          </a:prstGeom>
          <a:solidFill>
            <a:srgbClr val="2517A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Retângulo Arredondado 64"/>
          <p:cNvSpPr/>
          <p:nvPr/>
        </p:nvSpPr>
        <p:spPr>
          <a:xfrm>
            <a:off x="3949016" y="2193235"/>
            <a:ext cx="173219" cy="2431774"/>
          </a:xfrm>
          <a:prstGeom prst="roundRect">
            <a:avLst/>
          </a:prstGeom>
          <a:solidFill>
            <a:srgbClr val="2520A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Retângulo Arredondado 65"/>
          <p:cNvSpPr/>
          <p:nvPr/>
        </p:nvSpPr>
        <p:spPr>
          <a:xfrm>
            <a:off x="5320162" y="2193235"/>
            <a:ext cx="173219" cy="2431774"/>
          </a:xfrm>
          <a:prstGeom prst="roundRect">
            <a:avLst/>
          </a:prstGeom>
          <a:solidFill>
            <a:srgbClr val="1A5DB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Retângulo Arredondado 66"/>
          <p:cNvSpPr/>
          <p:nvPr/>
        </p:nvSpPr>
        <p:spPr>
          <a:xfrm>
            <a:off x="6711957" y="2193235"/>
            <a:ext cx="173219" cy="2431774"/>
          </a:xfrm>
          <a:prstGeom prst="roundRect">
            <a:avLst/>
          </a:prstGeom>
          <a:solidFill>
            <a:srgbClr val="1673B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8" name="Retângulo Arredondado 67"/>
          <p:cNvSpPr/>
          <p:nvPr/>
        </p:nvSpPr>
        <p:spPr>
          <a:xfrm>
            <a:off x="8121248" y="2193235"/>
            <a:ext cx="173219" cy="2431774"/>
          </a:xfrm>
          <a:prstGeom prst="roundRect">
            <a:avLst/>
          </a:prstGeom>
          <a:solidFill>
            <a:srgbClr val="0BB1C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5" name="Conector de Seta Reta 34"/>
          <p:cNvCxnSpPr/>
          <p:nvPr/>
        </p:nvCxnSpPr>
        <p:spPr>
          <a:xfrm>
            <a:off x="1215218" y="2486787"/>
            <a:ext cx="13420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/>
          <p:cNvSpPr txBox="1"/>
          <p:nvPr/>
        </p:nvSpPr>
        <p:spPr>
          <a:xfrm>
            <a:off x="1558365" y="2255955"/>
            <a:ext cx="6828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1: abrir()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74" name="Conector de Seta Reta 73"/>
          <p:cNvCxnSpPr/>
          <p:nvPr/>
        </p:nvCxnSpPr>
        <p:spPr>
          <a:xfrm>
            <a:off x="1204205" y="2908559"/>
            <a:ext cx="13420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CaixaDeTexto 74"/>
          <p:cNvSpPr txBox="1"/>
          <p:nvPr/>
        </p:nvSpPr>
        <p:spPr>
          <a:xfrm>
            <a:off x="1232404" y="2654773"/>
            <a:ext cx="13619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>
                <a:solidFill>
                  <a:schemeClr val="tx1"/>
                </a:solidFill>
              </a:rPr>
              <a:t>2</a:t>
            </a:r>
            <a:r>
              <a:rPr lang="pt-BR" sz="900" b="1" dirty="0" smtClean="0">
                <a:solidFill>
                  <a:schemeClr val="tx1"/>
                </a:solidFill>
              </a:rPr>
              <a:t>: realizarCadastro()</a:t>
            </a:r>
            <a:endParaRPr lang="pt-BR" sz="900" b="1" dirty="0">
              <a:solidFill>
                <a:schemeClr val="tx1"/>
              </a:solidFill>
            </a:endParaRPr>
          </a:p>
        </p:txBody>
      </p:sp>
      <p:sp>
        <p:nvSpPr>
          <p:cNvPr id="96" name="Colchete Direito 95"/>
          <p:cNvSpPr/>
          <p:nvPr/>
        </p:nvSpPr>
        <p:spPr>
          <a:xfrm>
            <a:off x="2744536" y="2576867"/>
            <a:ext cx="256213" cy="222250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7" name="Seta para a Direita 96"/>
          <p:cNvSpPr/>
          <p:nvPr/>
        </p:nvSpPr>
        <p:spPr>
          <a:xfrm rot="10800000">
            <a:off x="2759951" y="2776257"/>
            <a:ext cx="61026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8" name="CaixaDeTexto 97"/>
          <p:cNvSpPr txBox="1"/>
          <p:nvPr/>
        </p:nvSpPr>
        <p:spPr>
          <a:xfrm>
            <a:off x="2987017" y="2479969"/>
            <a:ext cx="969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1.1: solicitaLogin()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03" name="Conector de Seta Reta 102"/>
          <p:cNvCxnSpPr/>
          <p:nvPr/>
        </p:nvCxnSpPr>
        <p:spPr>
          <a:xfrm>
            <a:off x="2742340" y="3060033"/>
            <a:ext cx="11979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CaixaDeTexto 103"/>
          <p:cNvSpPr txBox="1"/>
          <p:nvPr/>
        </p:nvSpPr>
        <p:spPr>
          <a:xfrm>
            <a:off x="2840317" y="3087357"/>
            <a:ext cx="10194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2.1: solicitaAgendamento()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06" name="Conector de Seta Reta 105"/>
          <p:cNvCxnSpPr/>
          <p:nvPr/>
        </p:nvCxnSpPr>
        <p:spPr>
          <a:xfrm>
            <a:off x="4122235" y="3173076"/>
            <a:ext cx="11979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CaixaDeTexto 106"/>
          <p:cNvSpPr txBox="1"/>
          <p:nvPr/>
        </p:nvSpPr>
        <p:spPr>
          <a:xfrm>
            <a:off x="4058903" y="2944617"/>
            <a:ext cx="134524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2.1.1: preencheRUV()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11" name="Conector de Seta Reta 110"/>
          <p:cNvCxnSpPr/>
          <p:nvPr/>
        </p:nvCxnSpPr>
        <p:spPr>
          <a:xfrm>
            <a:off x="5493381" y="3289300"/>
            <a:ext cx="12360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CaixaDeTexto 113"/>
          <p:cNvSpPr txBox="1"/>
          <p:nvPr/>
        </p:nvSpPr>
        <p:spPr>
          <a:xfrm>
            <a:off x="5514030" y="2902691"/>
            <a:ext cx="143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2.1.1: verificaDadosRuv()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16" name="Conector de Seta Reta 115"/>
          <p:cNvCxnSpPr>
            <a:stCxn id="67" idx="3"/>
            <a:endCxn id="68" idx="1"/>
          </p:cNvCxnSpPr>
          <p:nvPr/>
        </p:nvCxnSpPr>
        <p:spPr>
          <a:xfrm>
            <a:off x="6885176" y="3409122"/>
            <a:ext cx="12360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CaixaDeTexto 116"/>
          <p:cNvSpPr txBox="1"/>
          <p:nvPr/>
        </p:nvSpPr>
        <p:spPr>
          <a:xfrm>
            <a:off x="6846459" y="2919160"/>
            <a:ext cx="14739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2.1.1.2: verificaDadosRuv: Void()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21" name="Conector de Seta Reta 120"/>
          <p:cNvCxnSpPr/>
          <p:nvPr/>
        </p:nvCxnSpPr>
        <p:spPr>
          <a:xfrm flipH="1">
            <a:off x="6885176" y="3644900"/>
            <a:ext cx="12360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CaixaDeTexto 124"/>
          <p:cNvSpPr txBox="1"/>
          <p:nvPr/>
        </p:nvSpPr>
        <p:spPr>
          <a:xfrm>
            <a:off x="7301875" y="3626927"/>
            <a:ext cx="4026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true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27" name="Conector de Seta Reta 126"/>
          <p:cNvCxnSpPr/>
          <p:nvPr/>
        </p:nvCxnSpPr>
        <p:spPr>
          <a:xfrm flipH="1">
            <a:off x="5493381" y="3793143"/>
            <a:ext cx="121857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2" name="CaixaDeTexto 191"/>
          <p:cNvSpPr txBox="1"/>
          <p:nvPr/>
        </p:nvSpPr>
        <p:spPr>
          <a:xfrm>
            <a:off x="5524550" y="3793143"/>
            <a:ext cx="12178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2.1.2.2: prossegueAgendamento()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94" name="Conector de Seta Reta 193"/>
          <p:cNvCxnSpPr/>
          <p:nvPr/>
        </p:nvCxnSpPr>
        <p:spPr>
          <a:xfrm flipH="1">
            <a:off x="4122235" y="3968750"/>
            <a:ext cx="1197928" cy="127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5" name="CaixaDeTexto 194"/>
          <p:cNvSpPr txBox="1"/>
          <p:nvPr/>
        </p:nvSpPr>
        <p:spPr>
          <a:xfrm>
            <a:off x="4171007" y="3981450"/>
            <a:ext cx="11336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2.2.2.2: agendar()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198" name="Conector de Seta Reta 197"/>
          <p:cNvCxnSpPr/>
          <p:nvPr/>
        </p:nvCxnSpPr>
        <p:spPr>
          <a:xfrm flipH="1">
            <a:off x="2740766" y="4142432"/>
            <a:ext cx="11995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9" name="CaixaDeTexto 198"/>
          <p:cNvSpPr txBox="1"/>
          <p:nvPr/>
        </p:nvSpPr>
        <p:spPr>
          <a:xfrm>
            <a:off x="2914349" y="4117178"/>
            <a:ext cx="97608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 smtClean="0">
                <a:solidFill>
                  <a:schemeClr val="tx1"/>
                </a:solidFill>
              </a:rPr>
              <a:t>2.2.2.3: agendamentoConcluido()</a:t>
            </a:r>
            <a:endParaRPr lang="pt-BR" sz="900" b="1" dirty="0">
              <a:solidFill>
                <a:schemeClr val="tx1"/>
              </a:solidFill>
            </a:endParaRPr>
          </a:p>
        </p:txBody>
      </p:sp>
      <p:cxnSp>
        <p:nvCxnSpPr>
          <p:cNvPr id="201" name="Conector de Seta Reta 200"/>
          <p:cNvCxnSpPr/>
          <p:nvPr/>
        </p:nvCxnSpPr>
        <p:spPr>
          <a:xfrm>
            <a:off x="1204205" y="4476750"/>
            <a:ext cx="13530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3" name="CaixaDeTexto 202"/>
          <p:cNvSpPr txBox="1"/>
          <p:nvPr/>
        </p:nvSpPr>
        <p:spPr>
          <a:xfrm>
            <a:off x="1365188" y="4117178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00" b="1" dirty="0" smtClean="0">
                <a:solidFill>
                  <a:schemeClr val="tx1"/>
                </a:solidFill>
              </a:rPr>
              <a:t>&lt;&lt;destroy&gt;&gt;</a:t>
            </a:r>
          </a:p>
          <a:p>
            <a:pPr algn="ctr"/>
            <a:r>
              <a:rPr lang="pt-BR" sz="900" b="1" dirty="0" smtClean="0">
                <a:solidFill>
                  <a:schemeClr val="tx1"/>
                </a:solidFill>
              </a:rPr>
              <a:t>3: fecharApp()</a:t>
            </a:r>
            <a:r>
              <a:rPr lang="pt-BR" sz="900" b="1" dirty="0" smtClean="0"/>
              <a:t>  </a:t>
            </a:r>
            <a:endParaRPr lang="pt-BR" sz="900" b="1" dirty="0"/>
          </a:p>
        </p:txBody>
      </p:sp>
      <p:cxnSp>
        <p:nvCxnSpPr>
          <p:cNvPr id="206" name="Conector reto 205"/>
          <p:cNvCxnSpPr/>
          <p:nvPr/>
        </p:nvCxnSpPr>
        <p:spPr>
          <a:xfrm>
            <a:off x="2541876" y="4667960"/>
            <a:ext cx="233952" cy="2453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Conector reto 207"/>
          <p:cNvCxnSpPr/>
          <p:nvPr/>
        </p:nvCxnSpPr>
        <p:spPr>
          <a:xfrm flipH="1">
            <a:off x="2546212" y="4667960"/>
            <a:ext cx="213738" cy="2500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61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30" grpId="0"/>
      <p:bldP spid="58" grpId="0"/>
      <p:bldP spid="59" grpId="0"/>
      <p:bldP spid="60" grpId="0"/>
      <p:bldP spid="61" grpId="0"/>
      <p:bldP spid="62" grpId="0"/>
      <p:bldP spid="31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37" grpId="0"/>
      <p:bldP spid="75" grpId="0"/>
      <p:bldP spid="96" grpId="0" animBg="1"/>
      <p:bldP spid="97" grpId="0" animBg="1"/>
      <p:bldP spid="98" grpId="0"/>
      <p:bldP spid="104" grpId="0"/>
      <p:bldP spid="107" grpId="0"/>
      <p:bldP spid="114" grpId="0"/>
      <p:bldP spid="117" grpId="0"/>
      <p:bldP spid="125" grpId="0"/>
      <p:bldP spid="192" grpId="0"/>
      <p:bldP spid="195" grpId="0"/>
      <p:bldP spid="199" grpId="0"/>
      <p:bldP spid="20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34"/>
          <p:cNvGrpSpPr/>
          <p:nvPr/>
        </p:nvGrpSpPr>
        <p:grpSpPr>
          <a:xfrm rot="5400000" flipH="1">
            <a:off x="642710" y="2353952"/>
            <a:ext cx="1923589" cy="4155628"/>
            <a:chOff x="7350442" y="2608992"/>
            <a:chExt cx="777239" cy="1673160"/>
          </a:xfrm>
        </p:grpSpPr>
        <p:sp>
          <p:nvSpPr>
            <p:cNvPr id="327" name="Google Shape;327;p3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5" name="Google Shape;335;p34"/>
          <p:cNvGrpSpPr/>
          <p:nvPr/>
        </p:nvGrpSpPr>
        <p:grpSpPr>
          <a:xfrm rot="-5400000">
            <a:off x="6219010" y="-1200773"/>
            <a:ext cx="1923589" cy="4155628"/>
            <a:chOff x="7350442" y="2608992"/>
            <a:chExt cx="777239" cy="1673160"/>
          </a:xfrm>
        </p:grpSpPr>
        <p:sp>
          <p:nvSpPr>
            <p:cNvPr id="336" name="Google Shape;336;p3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4" name="Google Shape;344;p34"/>
          <p:cNvSpPr/>
          <p:nvPr/>
        </p:nvSpPr>
        <p:spPr>
          <a:xfrm>
            <a:off x="2190425" y="970100"/>
            <a:ext cx="4810800" cy="3201900"/>
          </a:xfrm>
          <a:prstGeom prst="roundRect">
            <a:avLst>
              <a:gd name="adj" fmla="val 11903"/>
            </a:avLst>
          </a:prstGeom>
          <a:solidFill>
            <a:schemeClr val="accent4"/>
          </a:solidFill>
          <a:ln w="19050" cap="flat" cmpd="sng">
            <a:solidFill>
              <a:srgbClr val="3FF5E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rgbClr val="98FAFC">
                <a:alpha val="9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916875" y="1662605"/>
            <a:ext cx="33579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STUDIO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6" name="Google Shape;346;p34"/>
          <p:cNvSpPr txBox="1">
            <a:spLocks noGrp="1"/>
          </p:cNvSpPr>
          <p:nvPr>
            <p:ph type="subTitle" idx="1"/>
          </p:nvPr>
        </p:nvSpPr>
        <p:spPr>
          <a:xfrm>
            <a:off x="2916875" y="2308375"/>
            <a:ext cx="3357900" cy="1335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Um pouco sobre como foi feito a programação das telas e a lógica de como linkamos o banco de dados que foi criado com o nosso aplicativo</a:t>
            </a:r>
            <a:endParaRPr dirty="0"/>
          </a:p>
        </p:txBody>
      </p:sp>
      <p:sp>
        <p:nvSpPr>
          <p:cNvPr id="34" name="Google Shape;312;p33"/>
          <p:cNvSpPr/>
          <p:nvPr/>
        </p:nvSpPr>
        <p:spPr>
          <a:xfrm>
            <a:off x="4056065" y="3757090"/>
            <a:ext cx="1069500" cy="1069500"/>
          </a:xfrm>
          <a:prstGeom prst="ellipse">
            <a:avLst/>
          </a:prstGeom>
          <a:solidFill>
            <a:srgbClr val="2619AA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19050" dir="5400000" algn="bl" rotWithShape="0">
              <a:srgbClr val="98FAFC">
                <a:alpha val="5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pic>
        <p:nvPicPr>
          <p:cNvPr id="36" name="Imagem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1243" y="3695050"/>
            <a:ext cx="1046964" cy="1175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 animBg="1"/>
      <p:bldP spid="345" grpId="0"/>
      <p:bldP spid="346" grpId="0" build="p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34"/>
          <p:cNvGrpSpPr/>
          <p:nvPr/>
        </p:nvGrpSpPr>
        <p:grpSpPr>
          <a:xfrm rot="5400000" flipH="1">
            <a:off x="760513" y="3188303"/>
            <a:ext cx="1301686" cy="2822712"/>
            <a:chOff x="7350442" y="2608992"/>
            <a:chExt cx="777239" cy="1673160"/>
          </a:xfrm>
        </p:grpSpPr>
        <p:sp>
          <p:nvSpPr>
            <p:cNvPr id="327" name="Google Shape;327;p3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34"/>
          <p:cNvSpPr txBox="1">
            <a:spLocks noGrp="1"/>
          </p:cNvSpPr>
          <p:nvPr>
            <p:ph type="title"/>
          </p:nvPr>
        </p:nvSpPr>
        <p:spPr>
          <a:xfrm>
            <a:off x="2908124" y="2983259"/>
            <a:ext cx="33579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STUDIO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" name="Agrupar 3"/>
          <p:cNvGrpSpPr/>
          <p:nvPr/>
        </p:nvGrpSpPr>
        <p:grpSpPr>
          <a:xfrm>
            <a:off x="3922211" y="1492567"/>
            <a:ext cx="1329730" cy="1458456"/>
            <a:chOff x="4058067" y="3590801"/>
            <a:chExt cx="1069500" cy="1175847"/>
          </a:xfrm>
        </p:grpSpPr>
        <p:sp>
          <p:nvSpPr>
            <p:cNvPr id="23" name="Google Shape;312;p33"/>
            <p:cNvSpPr/>
            <p:nvPr/>
          </p:nvSpPr>
          <p:spPr>
            <a:xfrm>
              <a:off x="4058067" y="3643975"/>
              <a:ext cx="1069500" cy="10695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19050" dir="5400000" algn="bl" rotWithShape="0">
                <a:srgbClr val="98FAFC">
                  <a:alpha val="5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9334" y="3590801"/>
              <a:ext cx="1046964" cy="1175847"/>
            </a:xfrm>
            <a:prstGeom prst="rect">
              <a:avLst/>
            </a:prstGeom>
          </p:spPr>
        </p:pic>
      </p:grpSp>
      <p:grpSp>
        <p:nvGrpSpPr>
          <p:cNvPr id="36" name="Google Shape;326;p34"/>
          <p:cNvGrpSpPr/>
          <p:nvPr/>
        </p:nvGrpSpPr>
        <p:grpSpPr>
          <a:xfrm rot="5400000" flipV="1">
            <a:off x="7081801" y="-893251"/>
            <a:ext cx="1301686" cy="2822712"/>
            <a:chOff x="7350442" y="2608992"/>
            <a:chExt cx="777239" cy="1673160"/>
          </a:xfrm>
        </p:grpSpPr>
        <p:sp>
          <p:nvSpPr>
            <p:cNvPr id="37" name="Google Shape;327;p3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28;p3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29;p3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330;p3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331;p3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332;p3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333;p3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334;p3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684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42"/>
          <p:cNvSpPr txBox="1">
            <a:spLocks noGrp="1"/>
          </p:cNvSpPr>
          <p:nvPr>
            <p:ph type="title"/>
          </p:nvPr>
        </p:nvSpPr>
        <p:spPr>
          <a:xfrm>
            <a:off x="4929021" y="2352880"/>
            <a:ext cx="77109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INTEGRANTES </a:t>
            </a:r>
            <a:endParaRPr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53" name="Google Shape;2153;p42"/>
          <p:cNvSpPr/>
          <p:nvPr/>
        </p:nvSpPr>
        <p:spPr>
          <a:xfrm>
            <a:off x="538393" y="547726"/>
            <a:ext cx="956700" cy="9567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19050" dir="5400000" algn="bl" rotWithShape="0">
              <a:srgbClr val="98FAFC">
                <a:alpha val="5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2159" name="Google Shape;2159;p42"/>
          <p:cNvSpPr/>
          <p:nvPr/>
        </p:nvSpPr>
        <p:spPr>
          <a:xfrm>
            <a:off x="253839" y="263174"/>
            <a:ext cx="1525800" cy="1525800"/>
          </a:xfrm>
          <a:prstGeom prst="blockArc">
            <a:avLst>
              <a:gd name="adj1" fmla="val 5430218"/>
              <a:gd name="adj2" fmla="val 16139518"/>
              <a:gd name="adj3" fmla="val 4565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2"/>
          <p:cNvSpPr txBox="1">
            <a:spLocks noGrp="1"/>
          </p:cNvSpPr>
          <p:nvPr>
            <p:ph type="title" idx="4294967295"/>
          </p:nvPr>
        </p:nvSpPr>
        <p:spPr>
          <a:xfrm>
            <a:off x="1721558" y="798414"/>
            <a:ext cx="1173252" cy="3207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 smtClean="0"/>
              <a:t>ANA LOBO</a:t>
            </a:r>
            <a:endParaRPr sz="2200" dirty="0"/>
          </a:p>
        </p:txBody>
      </p:sp>
      <p:grpSp>
        <p:nvGrpSpPr>
          <p:cNvPr id="2171" name="Google Shape;2171;p42"/>
          <p:cNvGrpSpPr/>
          <p:nvPr/>
        </p:nvGrpSpPr>
        <p:grpSpPr>
          <a:xfrm rot="5400000" flipH="1">
            <a:off x="6063362" y="-1457382"/>
            <a:ext cx="1955378" cy="4224060"/>
            <a:chOff x="7350442" y="2608992"/>
            <a:chExt cx="777239" cy="1673160"/>
          </a:xfrm>
        </p:grpSpPr>
        <p:sp>
          <p:nvSpPr>
            <p:cNvPr id="2172" name="Google Shape;2172;p4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3" name="Google Shape;2173;p4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4" name="Google Shape;2174;p4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5" name="Google Shape;2175;p4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6" name="Google Shape;2176;p4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7" name="Google Shape;2177;p4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8" name="Google Shape;2178;p4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9" name="Google Shape;2179;p4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Google Shape;2153;p42"/>
          <p:cNvSpPr/>
          <p:nvPr/>
        </p:nvSpPr>
        <p:spPr>
          <a:xfrm>
            <a:off x="538393" y="2153482"/>
            <a:ext cx="956700" cy="9567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19050" dir="5400000" algn="bl" rotWithShape="0">
              <a:srgbClr val="98FAFC">
                <a:alpha val="5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33" name="Google Shape;2159;p42"/>
          <p:cNvSpPr/>
          <p:nvPr/>
        </p:nvSpPr>
        <p:spPr>
          <a:xfrm>
            <a:off x="253839" y="1868930"/>
            <a:ext cx="1525800" cy="1525800"/>
          </a:xfrm>
          <a:prstGeom prst="blockArc">
            <a:avLst>
              <a:gd name="adj1" fmla="val 5430218"/>
              <a:gd name="adj2" fmla="val 16139518"/>
              <a:gd name="adj3" fmla="val 4565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162;p42"/>
          <p:cNvSpPr txBox="1">
            <a:spLocks/>
          </p:cNvSpPr>
          <p:nvPr/>
        </p:nvSpPr>
        <p:spPr>
          <a:xfrm>
            <a:off x="1666645" y="2398743"/>
            <a:ext cx="1693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pt-BR" sz="2200" dirty="0" smtClean="0"/>
              <a:t>LUCAS SOUZA</a:t>
            </a:r>
            <a:endParaRPr lang="pt-BR" sz="2200" dirty="0"/>
          </a:p>
        </p:txBody>
      </p:sp>
      <p:sp>
        <p:nvSpPr>
          <p:cNvPr id="40" name="Google Shape;2153;p42"/>
          <p:cNvSpPr/>
          <p:nvPr/>
        </p:nvSpPr>
        <p:spPr>
          <a:xfrm>
            <a:off x="538393" y="3755633"/>
            <a:ext cx="956700" cy="956700"/>
          </a:xfrm>
          <a:prstGeom prst="ellipse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14300" dist="19050" dir="5400000" algn="bl" rotWithShape="0">
              <a:srgbClr val="98FAFC">
                <a:alpha val="5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FFFFFF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41" name="Google Shape;2159;p42"/>
          <p:cNvSpPr/>
          <p:nvPr/>
        </p:nvSpPr>
        <p:spPr>
          <a:xfrm>
            <a:off x="253839" y="3471081"/>
            <a:ext cx="1525800" cy="1525800"/>
          </a:xfrm>
          <a:prstGeom prst="blockArc">
            <a:avLst>
              <a:gd name="adj1" fmla="val 5430218"/>
              <a:gd name="adj2" fmla="val 16139518"/>
              <a:gd name="adj3" fmla="val 4565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2162;p42"/>
          <p:cNvSpPr txBox="1">
            <a:spLocks/>
          </p:cNvSpPr>
          <p:nvPr/>
        </p:nvSpPr>
        <p:spPr>
          <a:xfrm>
            <a:off x="1687642" y="4003661"/>
            <a:ext cx="16932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pt-BR" sz="2200" dirty="0" smtClean="0"/>
              <a:t>LUCAS CASTRO</a:t>
            </a:r>
            <a:endParaRPr lang="pt-BR" sz="2200" dirty="0"/>
          </a:p>
        </p:txBody>
      </p:sp>
      <p:pic>
        <p:nvPicPr>
          <p:cNvPr id="43" name="Imagem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49" y="3700436"/>
            <a:ext cx="931783" cy="106708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45" y="2095231"/>
            <a:ext cx="949988" cy="10912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49" y="532229"/>
            <a:ext cx="789779" cy="10118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Agrupar 6"/>
          <p:cNvGrpSpPr/>
          <p:nvPr/>
        </p:nvGrpSpPr>
        <p:grpSpPr>
          <a:xfrm>
            <a:off x="1750157" y="1140330"/>
            <a:ext cx="1090669" cy="307777"/>
            <a:chOff x="2273820" y="2610989"/>
            <a:chExt cx="1090669" cy="307777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284" t="9974" r="25366" b="10753"/>
            <a:stretch/>
          </p:blipFill>
          <p:spPr>
            <a:xfrm>
              <a:off x="2273820" y="2657082"/>
              <a:ext cx="213487" cy="214542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3" name="CaixaDeTexto 2"/>
            <p:cNvSpPr txBox="1"/>
            <p:nvPr/>
          </p:nvSpPr>
          <p:spPr>
            <a:xfrm>
              <a:off x="2441507" y="2610989"/>
              <a:ext cx="9229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 smtClean="0">
                  <a:solidFill>
                    <a:schemeClr val="dk1"/>
                  </a:solidFill>
                  <a:latin typeface="Oswald"/>
                  <a:ea typeface="Oswald"/>
                  <a:cs typeface="Oswald"/>
                  <a:sym typeface="Oswald"/>
                </a:rPr>
                <a:t>@ya.lobo</a:t>
              </a:r>
              <a:endParaRPr lang="pt-BR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31" name="Agrupar 30"/>
          <p:cNvGrpSpPr/>
          <p:nvPr/>
        </p:nvGrpSpPr>
        <p:grpSpPr>
          <a:xfrm>
            <a:off x="1787271" y="2725625"/>
            <a:ext cx="1331363" cy="307777"/>
            <a:chOff x="2273820" y="2610989"/>
            <a:chExt cx="1331363" cy="307777"/>
          </a:xfrm>
        </p:grpSpPr>
        <p:pic>
          <p:nvPicPr>
            <p:cNvPr id="35" name="Imagem 34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284" t="9974" r="25366" b="10753"/>
            <a:stretch/>
          </p:blipFill>
          <p:spPr>
            <a:xfrm>
              <a:off x="2273820" y="2657082"/>
              <a:ext cx="213487" cy="214542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36" name="CaixaDeTexto 35"/>
            <p:cNvSpPr txBox="1"/>
            <p:nvPr/>
          </p:nvSpPr>
          <p:spPr>
            <a:xfrm>
              <a:off x="2441506" y="2610989"/>
              <a:ext cx="11636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 smtClean="0">
                  <a:solidFill>
                    <a:schemeClr val="dk1"/>
                  </a:solidFill>
                  <a:latin typeface="Oswald"/>
                  <a:ea typeface="Oswald"/>
                  <a:cs typeface="Oswald"/>
                  <a:sym typeface="Oswald"/>
                </a:rPr>
                <a:t>@llucas.pmw</a:t>
              </a:r>
              <a:endParaRPr lang="pt-BR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37" name="Agrupar 36"/>
          <p:cNvGrpSpPr/>
          <p:nvPr/>
        </p:nvGrpSpPr>
        <p:grpSpPr>
          <a:xfrm>
            <a:off x="1734870" y="4352843"/>
            <a:ext cx="1690742" cy="307777"/>
            <a:chOff x="2273820" y="2610989"/>
            <a:chExt cx="1690742" cy="307777"/>
          </a:xfrm>
        </p:grpSpPr>
        <p:pic>
          <p:nvPicPr>
            <p:cNvPr id="38" name="Imagem 37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284" t="9974" r="25366" b="10753"/>
            <a:stretch/>
          </p:blipFill>
          <p:spPr>
            <a:xfrm>
              <a:off x="2273820" y="2657082"/>
              <a:ext cx="213487" cy="214542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39" name="CaixaDeTexto 38"/>
            <p:cNvSpPr txBox="1"/>
            <p:nvPr/>
          </p:nvSpPr>
          <p:spPr>
            <a:xfrm>
              <a:off x="2441506" y="2610989"/>
              <a:ext cx="15230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dirty="0" smtClean="0">
                  <a:solidFill>
                    <a:schemeClr val="dk1"/>
                  </a:solidFill>
                  <a:latin typeface="Oswald"/>
                  <a:ea typeface="Oswald"/>
                  <a:cs typeface="Oswald"/>
                  <a:sym typeface="Oswald"/>
                </a:rPr>
                <a:t>@lucass_castro063</a:t>
              </a:r>
              <a:endParaRPr lang="pt-BR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  <p:grpSp>
        <p:nvGrpSpPr>
          <p:cNvPr id="44" name="Agrupar 43"/>
          <p:cNvGrpSpPr/>
          <p:nvPr/>
        </p:nvGrpSpPr>
        <p:grpSpPr>
          <a:xfrm>
            <a:off x="5794908" y="3021207"/>
            <a:ext cx="651705" cy="639643"/>
            <a:chOff x="3845308" y="1062156"/>
            <a:chExt cx="1329730" cy="1326549"/>
          </a:xfrm>
        </p:grpSpPr>
        <p:sp>
          <p:nvSpPr>
            <p:cNvPr id="45" name="Google Shape;312;p33"/>
            <p:cNvSpPr/>
            <p:nvPr/>
          </p:nvSpPr>
          <p:spPr>
            <a:xfrm>
              <a:off x="3845308" y="1062156"/>
              <a:ext cx="1329730" cy="1326549"/>
            </a:xfrm>
            <a:prstGeom prst="ellipse">
              <a:avLst/>
            </a:prstGeom>
            <a:solidFill>
              <a:srgbClr val="EFEFEF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14300" dist="19050" dir="5400000" algn="bl" rotWithShape="0">
                <a:srgbClr val="98FAFC">
                  <a:alpha val="5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solidFill>
                  <a:srgbClr val="FFFFFF"/>
                </a:solidFill>
                <a:latin typeface="Oswald ExtraLight"/>
                <a:ea typeface="Oswald ExtraLight"/>
                <a:cs typeface="Oswald ExtraLight"/>
                <a:sym typeface="Oswald ExtraLight"/>
              </a:endParaRPr>
            </a:p>
          </p:txBody>
        </p:sp>
        <p:pic>
          <p:nvPicPr>
            <p:cNvPr id="46" name="Imagem 4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58921" y="1274178"/>
              <a:ext cx="902504" cy="90250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5000"/>
                                        <p:tgtEl>
                                          <p:spTgt spid="2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5000"/>
                                        <p:tgtEl>
                                          <p:spTgt spid="2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2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5000"/>
                                        <p:tgtEl>
                                          <p:spTgt spid="2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0"/>
                                        <p:tgtEl>
                                          <p:spTgt spid="2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15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5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15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15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5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15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15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15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1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15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4" dur="15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5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8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15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5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8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2" dur="15000"/>
                                        <p:tgtEl>
                                          <p:spTgt spid="2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0"/>
                                        <p:tgtEl>
                                          <p:spTgt spid="2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4999"/>
                                          </p:stCondLst>
                                        </p:cTn>
                                        <p:tgtEl>
                                          <p:spTgt spid="2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3" grpId="0" animBg="1"/>
      <p:bldP spid="2159" grpId="0" animBg="1"/>
      <p:bldP spid="2162" grpId="0"/>
      <p:bldP spid="32" grpId="0" animBg="1"/>
      <p:bldP spid="33" grpId="0" animBg="1"/>
      <p:bldP spid="34" grpId="0"/>
      <p:bldP spid="40" grpId="0" animBg="1"/>
      <p:bldP spid="41" grpId="0" animBg="1"/>
      <p:bldP spid="42" grpId="0"/>
    </p:bldLst>
  </p:timing>
</p:sld>
</file>

<file path=ppt/theme/theme1.xml><?xml version="1.0" encoding="utf-8"?>
<a:theme xmlns:a="http://schemas.openxmlformats.org/drawingml/2006/main" name="Technology Project Proposal Minitheme by Slidesgo">
  <a:themeElements>
    <a:clrScheme name="Simple Light">
      <a:dk1>
        <a:srgbClr val="FFFFFF"/>
      </a:dk1>
      <a:lt1>
        <a:srgbClr val="E0E0E0"/>
      </a:lt1>
      <a:dk2>
        <a:srgbClr val="666666"/>
      </a:dk2>
      <a:lt2>
        <a:srgbClr val="000000"/>
      </a:lt2>
      <a:accent1>
        <a:srgbClr val="96FFF3"/>
      </a:accent1>
      <a:accent2>
        <a:srgbClr val="8F1EA0"/>
      </a:accent2>
      <a:accent3>
        <a:srgbClr val="3DC6FF"/>
      </a:accent3>
      <a:accent4>
        <a:srgbClr val="2619AA"/>
      </a:accent4>
      <a:accent5>
        <a:srgbClr val="190057"/>
      </a:accent5>
      <a:accent6>
        <a:srgbClr val="F13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395</Words>
  <Application>Microsoft Office PowerPoint</Application>
  <PresentationFormat>Apresentação na tela (16:9)</PresentationFormat>
  <Paragraphs>126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Bebas Neue</vt:lpstr>
      <vt:lpstr>Calibri</vt:lpstr>
      <vt:lpstr>DM Sans</vt:lpstr>
      <vt:lpstr>Oswald</vt:lpstr>
      <vt:lpstr>Oswald ExtraLight</vt:lpstr>
      <vt:lpstr>Arial</vt:lpstr>
      <vt:lpstr>Technology Project Proposal Minitheme by Slidesgo</vt:lpstr>
      <vt:lpstr>PROJETO CONTROLE DE VEÍCULOS</vt:lpstr>
      <vt:lpstr>UMLs </vt:lpstr>
      <vt:lpstr>CASO DE USO</vt:lpstr>
      <vt:lpstr>UML - CASO DE USO</vt:lpstr>
      <vt:lpstr>UML - CLASSE</vt:lpstr>
      <vt:lpstr>UML - SEQUÊNCIA</vt:lpstr>
      <vt:lpstr>ANDROID STUDIO</vt:lpstr>
      <vt:lpstr>ANDROID STUDIO</vt:lpstr>
      <vt:lpstr>INTEGRANTES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CONTROLE DE VEÍCULOS</dc:title>
  <cp:lastModifiedBy>TEC_INFO_VESP</cp:lastModifiedBy>
  <cp:revision>61</cp:revision>
  <dcterms:modified xsi:type="dcterms:W3CDTF">2022-11-22T20:22:32Z</dcterms:modified>
</cp:coreProperties>
</file>